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545" r:id="rId2"/>
    <p:sldId id="532" r:id="rId3"/>
    <p:sldId id="561" r:id="rId4"/>
    <p:sldId id="575" r:id="rId5"/>
    <p:sldId id="631" r:id="rId6"/>
    <p:sldId id="632" r:id="rId7"/>
    <p:sldId id="633" r:id="rId8"/>
    <p:sldId id="634" r:id="rId9"/>
    <p:sldId id="582" r:id="rId10"/>
    <p:sldId id="580" r:id="rId11"/>
    <p:sldId id="573" r:id="rId12"/>
    <p:sldId id="576" r:id="rId13"/>
    <p:sldId id="590" r:id="rId14"/>
    <p:sldId id="625" r:id="rId15"/>
    <p:sldId id="617" r:id="rId16"/>
    <p:sldId id="615" r:id="rId17"/>
    <p:sldId id="616" r:id="rId18"/>
    <p:sldId id="612" r:id="rId19"/>
    <p:sldId id="566" r:id="rId20"/>
    <p:sldId id="577" r:id="rId21"/>
    <p:sldId id="593" r:id="rId22"/>
    <p:sldId id="562" r:id="rId23"/>
    <p:sldId id="558" r:id="rId24"/>
    <p:sldId id="570" r:id="rId25"/>
    <p:sldId id="571" r:id="rId26"/>
    <p:sldId id="559" r:id="rId27"/>
    <p:sldId id="557" r:id="rId28"/>
    <p:sldId id="627" r:id="rId29"/>
    <p:sldId id="628" r:id="rId30"/>
    <p:sldId id="626" r:id="rId31"/>
    <p:sldId id="619" r:id="rId32"/>
    <p:sldId id="620" r:id="rId33"/>
    <p:sldId id="621" r:id="rId34"/>
    <p:sldId id="614" r:id="rId35"/>
    <p:sldId id="581" r:id="rId36"/>
    <p:sldId id="594" r:id="rId37"/>
    <p:sldId id="583" r:id="rId38"/>
    <p:sldId id="585" r:id="rId39"/>
    <p:sldId id="584" r:id="rId40"/>
    <p:sldId id="588" r:id="rId41"/>
    <p:sldId id="587" r:id="rId42"/>
    <p:sldId id="591" r:id="rId43"/>
    <p:sldId id="592" r:id="rId44"/>
    <p:sldId id="595" r:id="rId45"/>
    <p:sldId id="630" r:id="rId46"/>
    <p:sldId id="553" r:id="rId47"/>
    <p:sldId id="549" r:id="rId48"/>
    <p:sldId id="554" r:id="rId49"/>
    <p:sldId id="551" r:id="rId50"/>
    <p:sldId id="586" r:id="rId51"/>
    <p:sldId id="589" r:id="rId52"/>
    <p:sldId id="567" r:id="rId53"/>
    <p:sldId id="548" r:id="rId54"/>
    <p:sldId id="563" r:id="rId55"/>
    <p:sldId id="568" r:id="rId56"/>
    <p:sldId id="569" r:id="rId57"/>
    <p:sldId id="555" r:id="rId58"/>
    <p:sldId id="572" r:id="rId59"/>
    <p:sldId id="543" r:id="rId60"/>
    <p:sldId id="540" r:id="rId61"/>
    <p:sldId id="556" r:id="rId62"/>
    <p:sldId id="542" r:id="rId63"/>
    <p:sldId id="522" r:id="rId64"/>
    <p:sldId id="544" r:id="rId65"/>
    <p:sldId id="526" r:id="rId66"/>
    <p:sldId id="523" r:id="rId67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272"/>
    <a:srgbClr val="FDFFDA"/>
    <a:srgbClr val="797575"/>
    <a:srgbClr val="F9FAC2"/>
    <a:srgbClr val="535353"/>
    <a:srgbClr val="787373"/>
    <a:srgbClr val="C7C7B1"/>
    <a:srgbClr val="7E7E7E"/>
    <a:srgbClr val="CCCBA7"/>
    <a:srgbClr val="FFB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 varScale="1">
        <p:scale>
          <a:sx n="28" d="100"/>
          <a:sy n="28" d="100"/>
        </p:scale>
        <p:origin x="132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09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88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5623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1819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8267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42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45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7735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88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1516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344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913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28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1516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29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34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28.png"/><Relationship Id="rId3" Type="http://schemas.openxmlformats.org/officeDocument/2006/relationships/image" Target="../media/image7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sv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28.png"/><Relationship Id="rId3" Type="http://schemas.openxmlformats.org/officeDocument/2006/relationships/image" Target="../media/image7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sv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28.png"/><Relationship Id="rId3" Type="http://schemas.openxmlformats.org/officeDocument/2006/relationships/image" Target="../media/image7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sv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6.png"/><Relationship Id="rId18" Type="http://schemas.openxmlformats.org/officeDocument/2006/relationships/image" Target="../media/image51.png"/><Relationship Id="rId3" Type="http://schemas.openxmlformats.org/officeDocument/2006/relationships/image" Target="../media/image7.png"/><Relationship Id="rId21" Type="http://schemas.openxmlformats.org/officeDocument/2006/relationships/image" Target="../media/image55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0.png"/><Relationship Id="rId7" Type="http://schemas.openxmlformats.org/officeDocument/2006/relationships/image" Target="../media/image58.png"/><Relationship Id="rId12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45.png"/><Relationship Id="rId5" Type="http://schemas.openxmlformats.org/officeDocument/2006/relationships/image" Target="../media/image1.png"/><Relationship Id="rId10" Type="http://schemas.openxmlformats.org/officeDocument/2006/relationships/image" Target="../media/image42.svg"/><Relationship Id="rId4" Type="http://schemas.openxmlformats.org/officeDocument/2006/relationships/image" Target="../media/image44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1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.png"/><Relationship Id="rId4" Type="http://schemas.openxmlformats.org/officeDocument/2006/relationships/image" Target="../media/image74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22.xml"/><Relationship Id="rId50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image" Target="../media/image79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17.xml"/><Relationship Id="rId40" Type="http://schemas.openxmlformats.org/officeDocument/2006/relationships/image" Target="../media/image450.png"/><Relationship Id="rId45" Type="http://schemas.openxmlformats.org/officeDocument/2006/relationships/customXml" Target="../ink/ink2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49" Type="http://schemas.openxmlformats.org/officeDocument/2006/relationships/image" Target="../media/image1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0.png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12.xml"/><Relationship Id="rId30" Type="http://schemas.openxmlformats.org/officeDocument/2006/relationships/image" Target="../media/image40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0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0.png"/><Relationship Id="rId46" Type="http://schemas.openxmlformats.org/officeDocument/2006/relationships/image" Target="../media/image480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.png"/><Relationship Id="rId5" Type="http://schemas.openxmlformats.org/officeDocument/2006/relationships/image" Target="../media/image90.png"/><Relationship Id="rId10" Type="http://schemas.openxmlformats.org/officeDocument/2006/relationships/image" Target="../media/image65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5.png"/><Relationship Id="rId3" Type="http://schemas.openxmlformats.org/officeDocument/2006/relationships/image" Target="../media/image7.png"/><Relationship Id="rId21" Type="http://schemas.openxmlformats.org/officeDocument/2006/relationships/image" Target="../media/image28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51.png"/><Relationship Id="rId10" Type="http://schemas.openxmlformats.org/officeDocument/2006/relationships/image" Target="../media/image42.svg"/><Relationship Id="rId19" Type="http://schemas.openxmlformats.org/officeDocument/2006/relationships/image" Target="../media/image56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54.png"/><Relationship Id="rId2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9.png"/><Relationship Id="rId5" Type="http://schemas.openxmlformats.org/officeDocument/2006/relationships/image" Target="../media/image56.pn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96.png"/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0.png"/><Relationship Id="rId5" Type="http://schemas.openxmlformats.org/officeDocument/2006/relationships/image" Target="../media/image7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26" Type="http://schemas.openxmlformats.org/officeDocument/2006/relationships/image" Target="../media/image96.png"/><Relationship Id="rId3" Type="http://schemas.openxmlformats.org/officeDocument/2006/relationships/image" Target="../media/image37.png"/><Relationship Id="rId21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42.svg"/><Relationship Id="rId24" Type="http://schemas.openxmlformats.org/officeDocument/2006/relationships/image" Target="../media/image54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6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31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40.png"/><Relationship Id="rId14" Type="http://schemas.openxmlformats.org/officeDocument/2006/relationships/image" Target="../media/image98.png"/><Relationship Id="rId22" Type="http://schemas.openxmlformats.org/officeDocument/2006/relationships/image" Target="../media/image52.png"/><Relationship Id="rId27" Type="http://schemas.openxmlformats.org/officeDocument/2006/relationships/image" Target="../media/image97.png"/><Relationship Id="rId30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02.png"/><Relationship Id="rId1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100.png"/><Relationship Id="rId5" Type="http://schemas.openxmlformats.org/officeDocument/2006/relationships/image" Target="../media/image41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39.png"/><Relationship Id="rId9" Type="http://schemas.openxmlformats.org/officeDocument/2006/relationships/image" Target="../media/image57.png"/><Relationship Id="rId1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7.png"/><Relationship Id="rId3" Type="http://schemas.openxmlformats.org/officeDocument/2006/relationships/image" Target="../media/image105.png"/><Relationship Id="rId7" Type="http://schemas.openxmlformats.org/officeDocument/2006/relationships/image" Target="../media/image100.png"/><Relationship Id="rId12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57.png"/><Relationship Id="rId10" Type="http://schemas.openxmlformats.org/officeDocument/2006/relationships/image" Target="../media/image103.png"/><Relationship Id="rId4" Type="http://schemas.openxmlformats.org/officeDocument/2006/relationships/image" Target="../media/image106.png"/><Relationship Id="rId9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.png"/><Relationship Id="rId3" Type="http://schemas.openxmlformats.org/officeDocument/2006/relationships/image" Target="../media/image46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54.png"/><Relationship Id="rId10" Type="http://schemas.openxmlformats.org/officeDocument/2006/relationships/image" Target="../media/image112.png"/><Relationship Id="rId4" Type="http://schemas.openxmlformats.org/officeDocument/2006/relationships/image" Target="../media/image47.png"/><Relationship Id="rId9" Type="http://schemas.openxmlformats.org/officeDocument/2006/relationships/image" Target="../media/image111.png"/><Relationship Id="rId1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.png"/><Relationship Id="rId3" Type="http://schemas.openxmlformats.org/officeDocument/2006/relationships/image" Target="../media/image47.png"/><Relationship Id="rId7" Type="http://schemas.openxmlformats.org/officeDocument/2006/relationships/image" Target="../media/image111.png"/><Relationship Id="rId12" Type="http://schemas.openxmlformats.org/officeDocument/2006/relationships/image" Target="../media/image1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48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.png"/><Relationship Id="rId3" Type="http://schemas.openxmlformats.org/officeDocument/2006/relationships/image" Target="../media/image4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49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2.png"/><Relationship Id="rId3" Type="http://schemas.openxmlformats.org/officeDocument/2006/relationships/image" Target="../media/image47.png"/><Relationship Id="rId7" Type="http://schemas.openxmlformats.org/officeDocument/2006/relationships/image" Target="../media/image1.png"/><Relationship Id="rId12" Type="http://schemas.openxmlformats.org/officeDocument/2006/relationships/image" Target="../media/image1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10.png"/><Relationship Id="rId5" Type="http://schemas.openxmlformats.org/officeDocument/2006/relationships/image" Target="../media/image118.png"/><Relationship Id="rId15" Type="http://schemas.openxmlformats.org/officeDocument/2006/relationships/image" Target="../media/image7.png"/><Relationship Id="rId10" Type="http://schemas.openxmlformats.org/officeDocument/2006/relationships/image" Target="../media/image109.png"/><Relationship Id="rId4" Type="http://schemas.openxmlformats.org/officeDocument/2006/relationships/image" Target="../media/image117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.png"/><Relationship Id="rId3" Type="http://schemas.openxmlformats.org/officeDocument/2006/relationships/image" Target="../media/image114.png"/><Relationship Id="rId7" Type="http://schemas.openxmlformats.org/officeDocument/2006/relationships/image" Target="../media/image111.png"/><Relationship Id="rId12" Type="http://schemas.openxmlformats.org/officeDocument/2006/relationships/image" Target="../media/image1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20.png"/><Relationship Id="rId5" Type="http://schemas.openxmlformats.org/officeDocument/2006/relationships/image" Target="../media/image109.png"/><Relationship Id="rId10" Type="http://schemas.openxmlformats.org/officeDocument/2006/relationships/image" Target="../media/image50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50.png"/><Relationship Id="rId3" Type="http://schemas.openxmlformats.org/officeDocument/2006/relationships/image" Target="../media/image114.png"/><Relationship Id="rId7" Type="http://schemas.openxmlformats.org/officeDocument/2006/relationships/image" Target="../media/image111.png"/><Relationship Id="rId12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48.png"/><Relationship Id="rId5" Type="http://schemas.openxmlformats.org/officeDocument/2006/relationships/image" Target="../media/image109.png"/><Relationship Id="rId10" Type="http://schemas.openxmlformats.org/officeDocument/2006/relationships/image" Target="../media/image1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7.png"/><Relationship Id="rId3" Type="http://schemas.openxmlformats.org/officeDocument/2006/relationships/image" Target="../media/image121.png"/><Relationship Id="rId7" Type="http://schemas.openxmlformats.org/officeDocument/2006/relationships/image" Target="../media/image110.png"/><Relationship Id="rId12" Type="http://schemas.openxmlformats.org/officeDocument/2006/relationships/image" Target="../media/image1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14.png"/><Relationship Id="rId9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1.png"/><Relationship Id="rId18" Type="http://schemas.openxmlformats.org/officeDocument/2006/relationships/image" Target="../media/image134.png"/><Relationship Id="rId26" Type="http://schemas.openxmlformats.org/officeDocument/2006/relationships/image" Target="../media/image57.png"/><Relationship Id="rId3" Type="http://schemas.openxmlformats.org/officeDocument/2006/relationships/image" Target="../media/image127.png"/><Relationship Id="rId21" Type="http://schemas.openxmlformats.org/officeDocument/2006/relationships/image" Target="../media/image83.png"/><Relationship Id="rId7" Type="http://schemas.openxmlformats.org/officeDocument/2006/relationships/image" Target="../media/image128.png"/><Relationship Id="rId12" Type="http://schemas.openxmlformats.org/officeDocument/2006/relationships/image" Target="../media/image82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46.png"/><Relationship Id="rId16" Type="http://schemas.openxmlformats.org/officeDocument/2006/relationships/image" Target="../media/image109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22.png"/><Relationship Id="rId24" Type="http://schemas.openxmlformats.org/officeDocument/2006/relationships/image" Target="../media/image108.png"/><Relationship Id="rId5" Type="http://schemas.openxmlformats.org/officeDocument/2006/relationships/image" Target="../media/image92.png"/><Relationship Id="rId15" Type="http://schemas.openxmlformats.org/officeDocument/2006/relationships/image" Target="../media/image133.png"/><Relationship Id="rId23" Type="http://schemas.openxmlformats.org/officeDocument/2006/relationships/image" Target="../media/image65.png"/><Relationship Id="rId10" Type="http://schemas.openxmlformats.org/officeDocument/2006/relationships/image" Target="../media/image24.png"/><Relationship Id="rId19" Type="http://schemas.openxmlformats.org/officeDocument/2006/relationships/image" Target="../media/image81.png"/><Relationship Id="rId4" Type="http://schemas.openxmlformats.org/officeDocument/2006/relationships/image" Target="../media/image114.png"/><Relationship Id="rId9" Type="http://schemas.openxmlformats.org/officeDocument/2006/relationships/image" Target="../media/image130.png"/><Relationship Id="rId14" Type="http://schemas.openxmlformats.org/officeDocument/2006/relationships/image" Target="../media/image132.png"/><Relationship Id="rId22" Type="http://schemas.openxmlformats.org/officeDocument/2006/relationships/image" Target="../media/image84.png"/><Relationship Id="rId27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12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.jpeg"/><Relationship Id="rId5" Type="http://schemas.openxmlformats.org/officeDocument/2006/relationships/image" Target="../media/image62.png"/><Relationship Id="rId10" Type="http://schemas.openxmlformats.org/officeDocument/2006/relationships/image" Target="../media/image4.png"/><Relationship Id="rId4" Type="http://schemas.openxmlformats.org/officeDocument/2006/relationships/image" Target="../media/image63.png"/><Relationship Id="rId9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65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0.png"/><Relationship Id="rId3" Type="http://schemas.openxmlformats.org/officeDocument/2006/relationships/image" Target="../media/image54.png"/><Relationship Id="rId7" Type="http://schemas.openxmlformats.org/officeDocument/2006/relationships/image" Target="../media/image111.png"/><Relationship Id="rId12" Type="http://schemas.openxmlformats.org/officeDocument/2006/relationships/image" Target="../media/image49.pn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48.png"/><Relationship Id="rId5" Type="http://schemas.openxmlformats.org/officeDocument/2006/relationships/image" Target="../media/image109.png"/><Relationship Id="rId15" Type="http://schemas.openxmlformats.org/officeDocument/2006/relationships/image" Target="../media/image116.png"/><Relationship Id="rId10" Type="http://schemas.openxmlformats.org/officeDocument/2006/relationships/image" Target="../media/image114.png"/><Relationship Id="rId19" Type="http://schemas.openxmlformats.org/officeDocument/2006/relationships/image" Target="../media/image11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0.png"/><Relationship Id="rId5" Type="http://schemas.openxmlformats.org/officeDocument/2006/relationships/image" Target="../media/image66.png"/><Relationship Id="rId10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79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39.xml"/><Relationship Id="rId40" Type="http://schemas.openxmlformats.org/officeDocument/2006/relationships/image" Target="../media/image450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0.png"/><Relationship Id="rId4" Type="http://schemas.openxmlformats.org/officeDocument/2006/relationships/image" Target="../media/image71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34.xml"/><Relationship Id="rId30" Type="http://schemas.openxmlformats.org/officeDocument/2006/relationships/image" Target="../media/image40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0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0.png"/><Relationship Id="rId46" Type="http://schemas.openxmlformats.org/officeDocument/2006/relationships/image" Target="../media/image480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8.png"/><Relationship Id="rId7" Type="http://schemas.openxmlformats.org/officeDocument/2006/relationships/image" Target="../media/image8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35.png"/><Relationship Id="rId5" Type="http://schemas.microsoft.com/office/2007/relationships/hdphoto" Target="../media/hdphoto1.wdp"/><Relationship Id="rId10" Type="http://schemas.openxmlformats.org/officeDocument/2006/relationships/image" Target="../media/image81.png"/><Relationship Id="rId4" Type="http://schemas.openxmlformats.org/officeDocument/2006/relationships/image" Target="../media/image32.png"/><Relationship Id="rId9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84.png"/><Relationship Id="rId7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5.png"/><Relationship Id="rId9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769835" y="2248675"/>
            <a:ext cx="1105469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C0260-1C0E-408D-A133-AFFD1BC5A849}"/>
              </a:ext>
            </a:extLst>
          </p:cNvPr>
          <p:cNvSpPr txBox="1"/>
          <p:nvPr/>
        </p:nvSpPr>
        <p:spPr>
          <a:xfrm>
            <a:off x="4892926" y="3576345"/>
            <a:ext cx="10513509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.. a semi-automated 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EEEE947-0A6D-4CEC-B882-2E2530235E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5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SysML/Req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7" y="5315841"/>
            <a:ext cx="2553577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298049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Local Element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01835D1-9BD7-4505-85FE-835AD5B5B1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37" grpId="0" animBg="1"/>
      <p:bldP spid="138" grpId="0" animBg="1"/>
      <p:bldP spid="140" grpId="0" animBg="1"/>
      <p:bldP spid="12" grpId="0" animBg="1"/>
      <p:bldP spid="75" grpId="0" animBg="1"/>
      <p:bldP spid="80" grpId="0" animBg="1"/>
      <p:bldP spid="56" grpId="0" animBg="1"/>
      <p:bldP spid="110" grpId="0" animBg="1"/>
      <p:bldP spid="81" grpId="0" animBg="1"/>
      <p:bldP spid="88" grpId="0"/>
      <p:bldP spid="73" grpId="0" animBg="1"/>
      <p:bldP spid="59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30FFAE-5CF6-421E-8A65-EB94D1BEC154}"/>
              </a:ext>
            </a:extLst>
          </p:cNvPr>
          <p:cNvGrpSpPr/>
          <p:nvPr/>
        </p:nvGrpSpPr>
        <p:grpSpPr>
          <a:xfrm flipH="1">
            <a:off x="3618706" y="3664537"/>
            <a:ext cx="7428102" cy="6945169"/>
            <a:chOff x="6335579" y="3487209"/>
            <a:chExt cx="7077235" cy="6945169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7F2724B-F7AB-405E-86BF-106C5FEEC770}"/>
                </a:ext>
              </a:extLst>
            </p:cNvPr>
            <p:cNvSpPr/>
            <p:nvPr/>
          </p:nvSpPr>
          <p:spPr>
            <a:xfrm rot="16990107" flipH="1" flipV="1">
              <a:off x="6092368" y="3730420"/>
              <a:ext cx="6629283" cy="614286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chemeClr val="accent2">
                  <a:lumMod val="40000"/>
                  <a:lumOff val="60000"/>
                  <a:alpha val="8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E53AEDB-68FA-4318-AFE1-1043A39EF663}"/>
                </a:ext>
              </a:extLst>
            </p:cNvPr>
            <p:cNvSpPr/>
            <p:nvPr/>
          </p:nvSpPr>
          <p:spPr>
            <a:xfrm rot="16990107" flipH="1" flipV="1">
              <a:off x="9487222" y="6506785"/>
              <a:ext cx="6230514" cy="162067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11712 h 6250515"/>
                <a:gd name="connsiteX1" fmla="*/ 4763386 w 8931349"/>
                <a:gd name="connsiteY1" fmla="*/ 862316 h 6250515"/>
                <a:gd name="connsiteX2" fmla="*/ 8931349 w 8931349"/>
                <a:gd name="connsiteY2" fmla="*/ 5498112 h 6250515"/>
                <a:gd name="connsiteX3" fmla="*/ 8733756 w 8931349"/>
                <a:gd name="connsiteY3" fmla="*/ 6250514 h 6250515"/>
                <a:gd name="connsiteX0" fmla="*/ 0 w 9498501"/>
                <a:gd name="connsiteY0" fmla="*/ 2832 h 6241635"/>
                <a:gd name="connsiteX1" fmla="*/ 4763386 w 9498501"/>
                <a:gd name="connsiteY1" fmla="*/ 853436 h 6241635"/>
                <a:gd name="connsiteX2" fmla="*/ 9498501 w 9498501"/>
                <a:gd name="connsiteY2" fmla="*/ 3889323 h 6241635"/>
                <a:gd name="connsiteX3" fmla="*/ 8733756 w 9498501"/>
                <a:gd name="connsiteY3" fmla="*/ 6241634 h 6241635"/>
                <a:gd name="connsiteX0" fmla="*/ 0 w 10983882"/>
                <a:gd name="connsiteY0" fmla="*/ 2832 h 6069050"/>
                <a:gd name="connsiteX1" fmla="*/ 4763386 w 10983882"/>
                <a:gd name="connsiteY1" fmla="*/ 853436 h 6069050"/>
                <a:gd name="connsiteX2" fmla="*/ 9498501 w 10983882"/>
                <a:gd name="connsiteY2" fmla="*/ 3889323 h 6069050"/>
                <a:gd name="connsiteX3" fmla="*/ 10983882 w 10983882"/>
                <a:gd name="connsiteY3" fmla="*/ 6069048 h 6069050"/>
                <a:gd name="connsiteX0" fmla="*/ 0 w 10983882"/>
                <a:gd name="connsiteY0" fmla="*/ 454602 h 6520820"/>
                <a:gd name="connsiteX1" fmla="*/ 4930806 w 10983882"/>
                <a:gd name="connsiteY1" fmla="*/ 247934 h 6520820"/>
                <a:gd name="connsiteX2" fmla="*/ 9498501 w 10983882"/>
                <a:gd name="connsiteY2" fmla="*/ 4341093 h 6520820"/>
                <a:gd name="connsiteX3" fmla="*/ 10983882 w 10983882"/>
                <a:gd name="connsiteY3" fmla="*/ 6520818 h 6520820"/>
                <a:gd name="connsiteX0" fmla="*/ 0 w 10830249"/>
                <a:gd name="connsiteY0" fmla="*/ 1380028 h 6352167"/>
                <a:gd name="connsiteX1" fmla="*/ 4777173 w 10830249"/>
                <a:gd name="connsiteY1" fmla="*/ 79281 h 6352167"/>
                <a:gd name="connsiteX2" fmla="*/ 9344868 w 10830249"/>
                <a:gd name="connsiteY2" fmla="*/ 4172440 h 6352167"/>
                <a:gd name="connsiteX3" fmla="*/ 10830249 w 10830249"/>
                <a:gd name="connsiteY3" fmla="*/ 6352165 h 6352167"/>
                <a:gd name="connsiteX0" fmla="*/ 0 w 10830249"/>
                <a:gd name="connsiteY0" fmla="*/ 1500914 h 6473053"/>
                <a:gd name="connsiteX1" fmla="*/ 4777173 w 10830249"/>
                <a:gd name="connsiteY1" fmla="*/ 200167 h 6473053"/>
                <a:gd name="connsiteX2" fmla="*/ 9344868 w 10830249"/>
                <a:gd name="connsiteY2" fmla="*/ 4293326 h 6473053"/>
                <a:gd name="connsiteX3" fmla="*/ 10830249 w 10830249"/>
                <a:gd name="connsiteY3" fmla="*/ 6473051 h 647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0249" h="6473053">
                  <a:moveTo>
                    <a:pt x="0" y="1500914"/>
                  </a:moveTo>
                  <a:cubicBezTo>
                    <a:pt x="1496597" y="46287"/>
                    <a:pt x="3219695" y="-265235"/>
                    <a:pt x="4777173" y="200167"/>
                  </a:cubicBezTo>
                  <a:cubicBezTo>
                    <a:pt x="6334651" y="665569"/>
                    <a:pt x="9344868" y="4293326"/>
                    <a:pt x="9344868" y="4293326"/>
                  </a:cubicBezTo>
                  <a:lnTo>
                    <a:pt x="10830249" y="6473051"/>
                  </a:lnTo>
                </a:path>
              </a:pathLst>
            </a:custGeom>
            <a:noFill/>
            <a:ln w="22225">
              <a:solidFill>
                <a:schemeClr val="accent2">
                  <a:lumMod val="40000"/>
                  <a:lumOff val="60000"/>
                  <a:alpha val="8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14B438-50A4-4B68-8ABB-7D5524C90C05}"/>
              </a:ext>
            </a:extLst>
          </p:cNvPr>
          <p:cNvGrpSpPr/>
          <p:nvPr/>
        </p:nvGrpSpPr>
        <p:grpSpPr>
          <a:xfrm>
            <a:off x="16187902" y="5835681"/>
            <a:ext cx="2309230" cy="1973694"/>
            <a:chOff x="5003177" y="1702342"/>
            <a:chExt cx="2309230" cy="1973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5003177" y="1702342"/>
              <a:ext cx="2275742" cy="1973694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5259537" y="2454985"/>
              <a:ext cx="205287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36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36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9D5119-4DC5-40E3-944D-74484A9FA81D}"/>
              </a:ext>
            </a:extLst>
          </p:cNvPr>
          <p:cNvGrpSpPr/>
          <p:nvPr/>
        </p:nvGrpSpPr>
        <p:grpSpPr>
          <a:xfrm>
            <a:off x="16317602" y="8842533"/>
            <a:ext cx="2291291" cy="1706572"/>
            <a:chOff x="5073232" y="4480119"/>
            <a:chExt cx="2291291" cy="17065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3232" y="4480119"/>
              <a:ext cx="2247114" cy="1706572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5528764" y="5057116"/>
              <a:ext cx="183575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938682" y="232894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8987344" y="2170479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3242244" y="7070749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2493CF44-F5F8-4D05-98BE-774EC121ABC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69" grpId="0"/>
      <p:bldP spid="170" grpId="0"/>
      <p:bldP spid="176" grpId="0" animBg="1"/>
      <p:bldP spid="177" grpId="0" animBg="1"/>
      <p:bldP spid="17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7A38D6-DE0D-46DF-B8DC-B2B3BB477464}"/>
              </a:ext>
            </a:extLst>
          </p:cNvPr>
          <p:cNvGrpSpPr/>
          <p:nvPr/>
        </p:nvGrpSpPr>
        <p:grpSpPr>
          <a:xfrm>
            <a:off x="6996489" y="4443343"/>
            <a:ext cx="13402958" cy="10007356"/>
            <a:chOff x="6996489" y="4443343"/>
            <a:chExt cx="13402958" cy="10007356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9" y="13804368"/>
              <a:ext cx="4205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369579-7425-42BA-AC48-5409A287A7DB}"/>
                </a:ext>
              </a:extLst>
            </p:cNvPr>
            <p:cNvGrpSpPr/>
            <p:nvPr/>
          </p:nvGrpSpPr>
          <p:grpSpPr>
            <a:xfrm>
              <a:off x="11335287" y="8235995"/>
              <a:ext cx="9064160" cy="4473422"/>
              <a:chOff x="11335287" y="8235995"/>
              <a:chExt cx="9064160" cy="44734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2A59A91-B7E3-4B8D-B935-C2D49C8B9EB6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602632" cy="4473422"/>
                <a:chOff x="17796815" y="8235995"/>
                <a:chExt cx="2602632" cy="4473422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36F0190-45FE-4BDB-9CBF-C26CF3B9075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C0FB46C-D69C-4DD4-A5BE-090A0BFF65F1}"/>
                    </a:ext>
                  </a:extLst>
                </p:cNvPr>
                <p:cNvCxnSpPr>
                  <a:cxnSpLocks/>
                  <a:endCxn id="9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F9D53C6-43B9-4EC0-ABE2-A92609630537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FDADFB-B39E-4928-A69E-47407E4BBCF2}"/>
                    </a:ext>
                  </a:extLst>
                </p:cNvPr>
                <p:cNvCxnSpPr>
                  <a:cxnSpLocks/>
                  <a:endCxn id="9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3CB3A724-C5CB-4638-AD01-5E423C4DBD4D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0D29D86-9774-4AC0-9E93-7A3321DF678C}"/>
                    </a:ext>
                  </a:extLst>
                </p:cNvPr>
                <p:cNvCxnSpPr>
                  <a:cxnSpLocks/>
                  <a:endCxn id="9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8FD34721-D047-459A-94A8-DB2281F0D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DD11DC0-3198-4A7D-B9E4-4FFAD651B47D}"/>
                    </a:ext>
                  </a:extLst>
                </p:cNvPr>
                <p:cNvSpPr txBox="1"/>
                <p:nvPr/>
              </p:nvSpPr>
              <p:spPr>
                <a:xfrm rot="16200000">
                  <a:off x="18277456" y="10153456"/>
                  <a:ext cx="35976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rPr>
                    <a:t>External locations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F86CD88-2B90-4E83-9782-7F7E5210F935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Dependences</a:t>
                </a:r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5439C9-66F5-4849-B8F4-CB33580169D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effectLst/>
                </a:rPr>
                <a:t>Related</a:t>
              </a:r>
            </a:p>
            <a:p>
              <a:pPr algn="ctr"/>
              <a:r>
                <a:rPr lang="es-ES" b="1" dirty="0">
                  <a:effectLst/>
                </a:rPr>
                <a:t>P</a:t>
              </a:r>
              <a:r>
                <a:rPr lang="en-US" b="1" dirty="0">
                  <a:effectLst/>
                </a:rPr>
                <a:t>rojects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5D251E3F-7222-4BE1-8F0E-038462A640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82B35-A14C-440E-83BE-7B6D21136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3987" b="6358"/>
          <a:stretch/>
        </p:blipFill>
        <p:spPr>
          <a:xfrm>
            <a:off x="6922668" y="3850917"/>
            <a:ext cx="13376695" cy="10596922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87322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318017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416154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514292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612429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710567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808704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360272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458589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556907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655224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753542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851859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527087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connections typing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578293" y="3850917"/>
            <a:ext cx="8875989" cy="15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Inter-module </a:t>
            </a:r>
            <a:r>
              <a:rPr lang="en-US"/>
              <a:t>connections map</a:t>
            </a:r>
            <a:endParaRPr lang="en-CA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82F417-8FBD-407F-A26C-444F1F08D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02229248-2B62-4C83-B571-06FB5629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ED76BD10-1A3B-40E8-9AA2-40746D17F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56" y="8411408"/>
            <a:ext cx="7336107" cy="5553286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62" name="Rectangle: Rounded Corners 1047">
            <a:extLst>
              <a:ext uri="{FF2B5EF4-FFF2-40B4-BE49-F238E27FC236}">
                <a16:creationId xmlns:a16="http://schemas.microsoft.com/office/drawing/2014/main" id="{D9D6B7FC-B50D-4601-B162-994A25B7FCA9}"/>
              </a:ext>
            </a:extLst>
          </p:cNvPr>
          <p:cNvSpPr/>
          <p:nvPr/>
        </p:nvSpPr>
        <p:spPr>
          <a:xfrm>
            <a:off x="10186800" y="9285978"/>
            <a:ext cx="7029581" cy="4909105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6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48939" y="1355195"/>
            <a:ext cx="10930575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13505" y="5236056"/>
            <a:ext cx="1929024" cy="1540634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6370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9441505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10183530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6568903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7061699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6052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7073532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2944782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>
            <a:cxnSpLocks/>
          </p:cNvCxnSpPr>
          <p:nvPr/>
        </p:nvCxnSpPr>
        <p:spPr>
          <a:xfrm flipH="1">
            <a:off x="13666131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7379384" y="6929856"/>
            <a:ext cx="5618379" cy="626244"/>
          </a:xfrm>
          <a:custGeom>
            <a:avLst>
              <a:gd name="f0" fmla="val 19736"/>
              <a:gd name="f1" fmla="val 4623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24124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30652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520133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793856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D7B6A549-2681-4357-93F9-61059849DC67}"/>
              </a:ext>
            </a:extLst>
          </p:cNvPr>
          <p:cNvSpPr txBox="1"/>
          <p:nvPr/>
        </p:nvSpPr>
        <p:spPr>
          <a:xfrm>
            <a:off x="10723129" y="9290412"/>
            <a:ext cx="5956914" cy="575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5F94C9-FD25-449D-9CF1-86F60151094F}"/>
              </a:ext>
            </a:extLst>
          </p:cNvPr>
          <p:cNvGrpSpPr/>
          <p:nvPr/>
        </p:nvGrpSpPr>
        <p:grpSpPr>
          <a:xfrm>
            <a:off x="10426450" y="9909780"/>
            <a:ext cx="6550255" cy="4087751"/>
            <a:chOff x="8166081" y="9692157"/>
            <a:chExt cx="6643810" cy="4146136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1348C33-5136-40B6-9FBD-7BFF6669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66081" y="9692157"/>
              <a:ext cx="6643810" cy="41461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3182ABE-88FE-4070-8411-54FBF1E11623}"/>
                </a:ext>
              </a:extLst>
            </p:cNvPr>
            <p:cNvGrpSpPr/>
            <p:nvPr/>
          </p:nvGrpSpPr>
          <p:grpSpPr>
            <a:xfrm>
              <a:off x="11942912" y="10029769"/>
              <a:ext cx="2442993" cy="1393434"/>
              <a:chOff x="12026191" y="9978105"/>
              <a:chExt cx="2442993" cy="1393434"/>
            </a:xfrm>
          </p:grpSpPr>
          <p:pic>
            <p:nvPicPr>
              <p:cNvPr id="63" name="Picture 1048">
                <a:extLst>
                  <a:ext uri="{FF2B5EF4-FFF2-40B4-BE49-F238E27FC236}">
                    <a16:creationId xmlns:a16="http://schemas.microsoft.com/office/drawing/2014/main" id="{9AC9BDCB-4EA4-4794-A435-0007D954E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34243" y="9978105"/>
                <a:ext cx="2226889" cy="13934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TextBox 1061">
                <a:extLst>
                  <a:ext uri="{FF2B5EF4-FFF2-40B4-BE49-F238E27FC236}">
                    <a16:creationId xmlns:a16="http://schemas.microsoft.com/office/drawing/2014/main" id="{2F8E1FC6-DF4C-45C4-9248-613FDC87803C}"/>
                  </a:ext>
                </a:extLst>
              </p:cNvPr>
              <p:cNvSpPr txBox="1"/>
              <p:nvPr/>
            </p:nvSpPr>
            <p:spPr>
              <a:xfrm>
                <a:off x="12026191" y="10126809"/>
                <a:ext cx="2442993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Fragmentation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66" name="Group 1102">
              <a:extLst>
                <a:ext uri="{FF2B5EF4-FFF2-40B4-BE49-F238E27FC236}">
                  <a16:creationId xmlns:a16="http://schemas.microsoft.com/office/drawing/2014/main" id="{153E7A03-4DF5-4320-B204-0D978F8724AD}"/>
                </a:ext>
              </a:extLst>
            </p:cNvPr>
            <p:cNvGrpSpPr/>
            <p:nvPr/>
          </p:nvGrpSpPr>
          <p:grpSpPr>
            <a:xfrm>
              <a:off x="9988414" y="11760597"/>
              <a:ext cx="3175995" cy="1895613"/>
              <a:chOff x="9988411" y="9661797"/>
              <a:chExt cx="3175995" cy="18956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7" name="Group 1056">
                <a:extLst>
                  <a:ext uri="{FF2B5EF4-FFF2-40B4-BE49-F238E27FC236}">
                    <a16:creationId xmlns:a16="http://schemas.microsoft.com/office/drawing/2014/main" id="{AF5C3F8C-3CD8-4AFA-B796-36D255155BAF}"/>
                  </a:ext>
                </a:extLst>
              </p:cNvPr>
              <p:cNvGrpSpPr/>
              <p:nvPr/>
            </p:nvGrpSpPr>
            <p:grpSpPr>
              <a:xfrm>
                <a:off x="9988411" y="9661797"/>
                <a:ext cx="3175995" cy="1895614"/>
                <a:chOff x="9988411" y="9661797"/>
                <a:chExt cx="3175995" cy="1895614"/>
              </a:xfrm>
            </p:grpSpPr>
            <p:pic>
              <p:nvPicPr>
                <p:cNvPr id="68" name="Picture 1052">
                  <a:extLst>
                    <a:ext uri="{FF2B5EF4-FFF2-40B4-BE49-F238E27FC236}">
                      <a16:creationId xmlns:a16="http://schemas.microsoft.com/office/drawing/2014/main" id="{2E6C4298-FB8D-4438-90B2-877DF786A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 l="11280" t="10560" r="24486" b="29308"/>
                <a:stretch>
                  <a:fillRect/>
                </a:stretch>
              </p:blipFill>
              <p:spPr>
                <a:xfrm>
                  <a:off x="10537691" y="9661797"/>
                  <a:ext cx="1776350" cy="10393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69" name="Picture 1053">
                  <a:extLst>
                    <a:ext uri="{FF2B5EF4-FFF2-40B4-BE49-F238E27FC236}">
                      <a16:creationId xmlns:a16="http://schemas.microsoft.com/office/drawing/2014/main" id="{0FFA4B55-FBD4-4E6E-9260-3D017598C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r="36797" b="36422"/>
                <a:stretch>
                  <a:fillRect/>
                </a:stretch>
              </p:blipFill>
              <p:spPr>
                <a:xfrm>
                  <a:off x="11406189" y="10181469"/>
                  <a:ext cx="1758217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70" name="Picture 1054">
                  <a:extLst>
                    <a:ext uri="{FF2B5EF4-FFF2-40B4-BE49-F238E27FC236}">
                      <a16:creationId xmlns:a16="http://schemas.microsoft.com/office/drawing/2014/main" id="{42DD35AD-45A3-4BF5-9C65-4644A9B2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 t="396"/>
                <a:stretch>
                  <a:fillRect/>
                </a:stretch>
              </p:blipFill>
              <p:spPr>
                <a:xfrm>
                  <a:off x="9988411" y="10455505"/>
                  <a:ext cx="1771832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71" name="TextBox 1062">
                <a:extLst>
                  <a:ext uri="{FF2B5EF4-FFF2-40B4-BE49-F238E27FC236}">
                    <a16:creationId xmlns:a16="http://schemas.microsoft.com/office/drawing/2014/main" id="{01082C6C-23A3-4EA2-BDB7-21710FEDD136}"/>
                  </a:ext>
                </a:extLst>
              </p:cNvPr>
              <p:cNvSpPr txBox="1"/>
              <p:nvPr/>
            </p:nvSpPr>
            <p:spPr>
              <a:xfrm>
                <a:off x="10586722" y="10238856"/>
                <a:ext cx="2029958" cy="93745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Sensitive areas</a:t>
                </a:r>
                <a:endParaRPr lang="en-US" sz="2003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0" name="Picture 1092">
              <a:extLst>
                <a:ext uri="{FF2B5EF4-FFF2-40B4-BE49-F238E27FC236}">
                  <a16:creationId xmlns:a16="http://schemas.microsoft.com/office/drawing/2014/main" id="{B495DB85-20E8-4B6B-8A3E-522A500B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29603" y="12514682"/>
              <a:ext cx="1326657" cy="122122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1" name="Picture 1094">
              <a:extLst>
                <a:ext uri="{FF2B5EF4-FFF2-40B4-BE49-F238E27FC236}">
                  <a16:creationId xmlns:a16="http://schemas.microsoft.com/office/drawing/2014/main" id="{F0139640-726B-4F65-A541-4C39A954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l="1398" t="10446" r="725"/>
            <a:stretch>
              <a:fillRect/>
            </a:stretch>
          </p:blipFill>
          <p:spPr>
            <a:xfrm>
              <a:off x="8229603" y="12073374"/>
              <a:ext cx="1326657" cy="30941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2" name="Picture 1098">
              <a:extLst>
                <a:ext uri="{FF2B5EF4-FFF2-40B4-BE49-F238E27FC236}">
                  <a16:creationId xmlns:a16="http://schemas.microsoft.com/office/drawing/2014/main" id="{D62ED587-5F36-453C-8076-A64F01EA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 l="-140" t="488" r="7781"/>
            <a:stretch>
              <a:fillRect/>
            </a:stretch>
          </p:blipFill>
          <p:spPr>
            <a:xfrm>
              <a:off x="8245942" y="10238284"/>
              <a:ext cx="1310306" cy="16408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6DF17BB-B3CE-4953-A47B-1E1CC907F779}"/>
                </a:ext>
              </a:extLst>
            </p:cNvPr>
            <p:cNvGrpSpPr/>
            <p:nvPr/>
          </p:nvGrpSpPr>
          <p:grpSpPr>
            <a:xfrm>
              <a:off x="9161477" y="10031382"/>
              <a:ext cx="2226949" cy="1390208"/>
              <a:chOff x="8689260" y="9967151"/>
              <a:chExt cx="2226949" cy="1390208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89260" y="9967151"/>
                <a:ext cx="2226949" cy="1390208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5" name="TextBox 1060">
                <a:extLst>
                  <a:ext uri="{FF2B5EF4-FFF2-40B4-BE49-F238E27FC236}">
                    <a16:creationId xmlns:a16="http://schemas.microsoft.com/office/drawing/2014/main" id="{9BAAA059-9C19-4E36-9C77-CA7B6A047F35}"/>
                  </a:ext>
                </a:extLst>
              </p:cNvPr>
              <p:cNvSpPr txBox="1"/>
              <p:nvPr/>
            </p:nvSpPr>
            <p:spPr>
              <a:xfrm>
                <a:off x="8689260" y="10126811"/>
                <a:ext cx="2226949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Relationships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6" name="Picture 1101">
              <a:extLst>
                <a:ext uri="{FF2B5EF4-FFF2-40B4-BE49-F238E27FC236}">
                  <a16:creationId xmlns:a16="http://schemas.microsoft.com/office/drawing/2014/main" id="{32335607-C1A2-4045-9CE4-3E94E7242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754"/>
            <a:stretch>
              <a:fillRect/>
            </a:stretch>
          </p:blipFill>
          <p:spPr>
            <a:xfrm>
              <a:off x="13531658" y="12307076"/>
              <a:ext cx="1218539" cy="1443061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514734" y="12769777"/>
            <a:ext cx="2397446" cy="1251772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8823122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5824223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2339852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65193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9654910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316954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3668317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820102" y="1556593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05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505" kern="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5975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5" name="Rectangle 1105">
            <a:extLst>
              <a:ext uri="{FF2B5EF4-FFF2-40B4-BE49-F238E27FC236}">
                <a16:creationId xmlns:a16="http://schemas.microsoft.com/office/drawing/2014/main" id="{47088A37-0F71-41A9-A6BC-F18DF8E84AEA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236" name="Rectangle: Rounded Corners 1103">
            <a:extLst>
              <a:ext uri="{FF2B5EF4-FFF2-40B4-BE49-F238E27FC236}">
                <a16:creationId xmlns:a16="http://schemas.microsoft.com/office/drawing/2014/main" id="{6AEFFB8D-72D5-4C3B-B609-A4764959C95C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237" name="TextBox 62">
            <a:extLst>
              <a:ext uri="{FF2B5EF4-FFF2-40B4-BE49-F238E27FC236}">
                <a16:creationId xmlns:a16="http://schemas.microsoft.com/office/drawing/2014/main" id="{B2040DD6-E282-448D-885B-115E4D41B2B6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238" name="TextBox 62">
            <a:extLst>
              <a:ext uri="{FF2B5EF4-FFF2-40B4-BE49-F238E27FC236}">
                <a16:creationId xmlns:a16="http://schemas.microsoft.com/office/drawing/2014/main" id="{6F0DE69D-F39C-4866-B070-2D7F1DFA383F}"/>
              </a:ext>
            </a:extLst>
          </p:cNvPr>
          <p:cNvSpPr txBox="1"/>
          <p:nvPr/>
        </p:nvSpPr>
        <p:spPr>
          <a:xfrm>
            <a:off x="4332968" y="10728553"/>
            <a:ext cx="1916706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TraceaD3</a:t>
            </a:r>
          </a:p>
        </p:txBody>
      </p:sp>
      <p:sp>
        <p:nvSpPr>
          <p:cNvPr id="239" name="TextBox 62">
            <a:extLst>
              <a:ext uri="{FF2B5EF4-FFF2-40B4-BE49-F238E27FC236}">
                <a16:creationId xmlns:a16="http://schemas.microsoft.com/office/drawing/2014/main" id="{78769A1F-35C5-44E9-8931-7A50295906B1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94BA8D5-5DB2-4C27-8365-F6C7A8E1E10B}"/>
              </a:ext>
            </a:extLst>
          </p:cNvPr>
          <p:cNvGrpSpPr/>
          <p:nvPr/>
        </p:nvGrpSpPr>
        <p:grpSpPr>
          <a:xfrm>
            <a:off x="4332958" y="11244824"/>
            <a:ext cx="2329481" cy="1593082"/>
            <a:chOff x="3180992" y="10647512"/>
            <a:chExt cx="2244011" cy="1534632"/>
          </a:xfrm>
        </p:grpSpPr>
        <p:sp>
          <p:nvSpPr>
            <p:cNvPr id="253" name="Rectangle: Rounded Corners 1104">
              <a:extLst>
                <a:ext uri="{FF2B5EF4-FFF2-40B4-BE49-F238E27FC236}">
                  <a16:creationId xmlns:a16="http://schemas.microsoft.com/office/drawing/2014/main" id="{D2A77008-17B1-4584-BD51-49114C4E6AF4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487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8168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4" name="Oval 1106">
              <a:extLst>
                <a:ext uri="{FF2B5EF4-FFF2-40B4-BE49-F238E27FC236}">
                  <a16:creationId xmlns:a16="http://schemas.microsoft.com/office/drawing/2014/main" id="{768EA7BD-9C7A-4EA2-BCB3-73265566E5C0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5" name="Oval 1107">
              <a:extLst>
                <a:ext uri="{FF2B5EF4-FFF2-40B4-BE49-F238E27FC236}">
                  <a16:creationId xmlns:a16="http://schemas.microsoft.com/office/drawing/2014/main" id="{CBF657F9-0B79-4AF1-BEB2-999047A9BDE6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6" name="Oval 1108">
              <a:extLst>
                <a:ext uri="{FF2B5EF4-FFF2-40B4-BE49-F238E27FC236}">
                  <a16:creationId xmlns:a16="http://schemas.microsoft.com/office/drawing/2014/main" id="{7522CA95-AD39-473E-9577-C900D0B525FD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E975FD0-EBEC-4F9D-A311-E4D705ABEB9D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833AFF4-004D-45CE-8CAF-C4EC23240BB5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024EB03-006A-4FDA-9925-91629A72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34B6B79-BA14-495D-A13B-91465E436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0" t="6119" r="48885" b="75796"/>
          <a:stretch/>
        </p:blipFill>
        <p:spPr>
          <a:xfrm>
            <a:off x="2163758" y="8867477"/>
            <a:ext cx="2597674" cy="1070602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263555E1-5BFB-4E2F-A03C-04174E5BF4C1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170" name="Arrow: Right 104">
            <a:extLst>
              <a:ext uri="{FF2B5EF4-FFF2-40B4-BE49-F238E27FC236}">
                <a16:creationId xmlns:a16="http://schemas.microsoft.com/office/drawing/2014/main" id="{E65BC7FB-21B3-4347-8808-70EA0C81DC28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73" name="Picture 89">
            <a:extLst>
              <a:ext uri="{FF2B5EF4-FFF2-40B4-BE49-F238E27FC236}">
                <a16:creationId xmlns:a16="http://schemas.microsoft.com/office/drawing/2014/main" id="{1C3A4CAB-CBA6-4D95-BDFF-E6D24E04690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53634" y="4002539"/>
            <a:ext cx="1316984" cy="1000181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grpSp>
        <p:nvGrpSpPr>
          <p:cNvPr id="174" name="Group 92">
            <a:extLst>
              <a:ext uri="{FF2B5EF4-FFF2-40B4-BE49-F238E27FC236}">
                <a16:creationId xmlns:a16="http://schemas.microsoft.com/office/drawing/2014/main" id="{D975CA2E-30CE-470E-92CA-547BD4E4D8B7}"/>
              </a:ext>
            </a:extLst>
          </p:cNvPr>
          <p:cNvGrpSpPr/>
          <p:nvPr/>
        </p:nvGrpSpPr>
        <p:grpSpPr>
          <a:xfrm>
            <a:off x="1245364" y="2952976"/>
            <a:ext cx="1561962" cy="1183697"/>
            <a:chOff x="300170" y="1545006"/>
            <a:chExt cx="789639" cy="598410"/>
          </a:xfrm>
        </p:grpSpPr>
        <p:pic>
          <p:nvPicPr>
            <p:cNvPr id="178" name="Picture 83">
              <a:extLst>
                <a:ext uri="{FF2B5EF4-FFF2-40B4-BE49-F238E27FC236}">
                  <a16:creationId xmlns:a16="http://schemas.microsoft.com/office/drawing/2014/main" id="{96ADFD7E-E8F2-48A6-937A-EBC8346AE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81329" y="1590434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9" name="Picture 84">
              <a:extLst>
                <a:ext uri="{FF2B5EF4-FFF2-40B4-BE49-F238E27FC236}">
                  <a16:creationId xmlns:a16="http://schemas.microsoft.com/office/drawing/2014/main" id="{BEB5FCAB-DA51-463D-96D5-3674E5AD4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56556" y="1680255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80" name="Picture 85">
              <a:extLst>
                <a:ext uri="{FF2B5EF4-FFF2-40B4-BE49-F238E27FC236}">
                  <a16:creationId xmlns:a16="http://schemas.microsoft.com/office/drawing/2014/main" id="{97213ED1-938A-4BEB-A30A-039D00E6D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24060" y="1797344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81" name="Picture 86">
              <a:extLst>
                <a:ext uri="{FF2B5EF4-FFF2-40B4-BE49-F238E27FC236}">
                  <a16:creationId xmlns:a16="http://schemas.microsoft.com/office/drawing/2014/main" id="{CDB86E36-4EF7-475A-BDB3-2A46E0ECE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11928" y="1545006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82" name="Picture 87">
              <a:extLst>
                <a:ext uri="{FF2B5EF4-FFF2-40B4-BE49-F238E27FC236}">
                  <a16:creationId xmlns:a16="http://schemas.microsoft.com/office/drawing/2014/main" id="{92652D23-C778-4A6F-9B61-4199B558B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170" y="1699878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75" name="Group 93">
            <a:extLst>
              <a:ext uri="{FF2B5EF4-FFF2-40B4-BE49-F238E27FC236}">
                <a16:creationId xmlns:a16="http://schemas.microsoft.com/office/drawing/2014/main" id="{77B42DC6-3E3B-4EBC-83C0-535F8DB82175}"/>
              </a:ext>
            </a:extLst>
          </p:cNvPr>
          <p:cNvGrpSpPr/>
          <p:nvPr/>
        </p:nvGrpSpPr>
        <p:grpSpPr>
          <a:xfrm>
            <a:off x="2596473" y="3182747"/>
            <a:ext cx="1516284" cy="1327333"/>
            <a:chOff x="1023058" y="1643698"/>
            <a:chExt cx="1047336" cy="916823"/>
          </a:xfrm>
        </p:grpSpPr>
        <p:pic>
          <p:nvPicPr>
            <p:cNvPr id="176" name="Picture 76">
              <a:extLst>
                <a:ext uri="{FF2B5EF4-FFF2-40B4-BE49-F238E27FC236}">
                  <a16:creationId xmlns:a16="http://schemas.microsoft.com/office/drawing/2014/main" id="{2BF9287D-C446-4EBC-8714-1751E5493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23058" y="2088380"/>
              <a:ext cx="546573" cy="472141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7" name="Picture 77">
              <a:extLst>
                <a:ext uri="{FF2B5EF4-FFF2-40B4-BE49-F238E27FC236}">
                  <a16:creationId xmlns:a16="http://schemas.microsoft.com/office/drawing/2014/main" id="{5F3CF4F6-BCE3-4FF8-B157-8A9F043A0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23889" y="1643698"/>
              <a:ext cx="946505" cy="81761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83" name="TextBox 62">
            <a:extLst>
              <a:ext uri="{FF2B5EF4-FFF2-40B4-BE49-F238E27FC236}">
                <a16:creationId xmlns:a16="http://schemas.microsoft.com/office/drawing/2014/main" id="{134E109A-40A7-4DC2-B50C-E415D4205D23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413E97C-C273-46B5-BD8C-084B91DB1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9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02229248-2B62-4C83-B571-06FB5629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62" name="Rectangle: Rounded Corners 1047">
            <a:extLst>
              <a:ext uri="{FF2B5EF4-FFF2-40B4-BE49-F238E27FC236}">
                <a16:creationId xmlns:a16="http://schemas.microsoft.com/office/drawing/2014/main" id="{D9D6B7FC-B50D-4601-B162-994A25B7FCA9}"/>
              </a:ext>
            </a:extLst>
          </p:cNvPr>
          <p:cNvSpPr/>
          <p:nvPr/>
        </p:nvSpPr>
        <p:spPr>
          <a:xfrm>
            <a:off x="10186800" y="9285978"/>
            <a:ext cx="7029581" cy="4909105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6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48939" y="1355195"/>
            <a:ext cx="10930575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13505" y="5236056"/>
            <a:ext cx="1929024" cy="1540634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6370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9441505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10183530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6568903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7061699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6052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7073532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2944782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>
            <a:cxnSpLocks/>
          </p:cNvCxnSpPr>
          <p:nvPr/>
        </p:nvCxnSpPr>
        <p:spPr>
          <a:xfrm flipH="1">
            <a:off x="13666131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7379384" y="6929856"/>
            <a:ext cx="5618379" cy="626244"/>
          </a:xfrm>
          <a:custGeom>
            <a:avLst>
              <a:gd name="f0" fmla="val 19736"/>
              <a:gd name="f1" fmla="val 4623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24124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30652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520133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793856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D7B6A549-2681-4357-93F9-61059849DC67}"/>
              </a:ext>
            </a:extLst>
          </p:cNvPr>
          <p:cNvSpPr txBox="1"/>
          <p:nvPr/>
        </p:nvSpPr>
        <p:spPr>
          <a:xfrm>
            <a:off x="10723129" y="9290412"/>
            <a:ext cx="5956914" cy="575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5F94C9-FD25-449D-9CF1-86F60151094F}"/>
              </a:ext>
            </a:extLst>
          </p:cNvPr>
          <p:cNvGrpSpPr/>
          <p:nvPr/>
        </p:nvGrpSpPr>
        <p:grpSpPr>
          <a:xfrm>
            <a:off x="10426450" y="9909780"/>
            <a:ext cx="6550255" cy="4087751"/>
            <a:chOff x="8166081" y="9692157"/>
            <a:chExt cx="6643810" cy="4146136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1348C33-5136-40B6-9FBD-7BFF6669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66081" y="9692157"/>
              <a:ext cx="6643810" cy="41461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3182ABE-88FE-4070-8411-54FBF1E11623}"/>
                </a:ext>
              </a:extLst>
            </p:cNvPr>
            <p:cNvGrpSpPr/>
            <p:nvPr/>
          </p:nvGrpSpPr>
          <p:grpSpPr>
            <a:xfrm>
              <a:off x="11942912" y="10029769"/>
              <a:ext cx="2442993" cy="1393434"/>
              <a:chOff x="12026191" y="9978105"/>
              <a:chExt cx="2442993" cy="1393434"/>
            </a:xfrm>
          </p:grpSpPr>
          <p:pic>
            <p:nvPicPr>
              <p:cNvPr id="63" name="Picture 1048">
                <a:extLst>
                  <a:ext uri="{FF2B5EF4-FFF2-40B4-BE49-F238E27FC236}">
                    <a16:creationId xmlns:a16="http://schemas.microsoft.com/office/drawing/2014/main" id="{9AC9BDCB-4EA4-4794-A435-0007D954E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34243" y="9978105"/>
                <a:ext cx="2226889" cy="13934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TextBox 1061">
                <a:extLst>
                  <a:ext uri="{FF2B5EF4-FFF2-40B4-BE49-F238E27FC236}">
                    <a16:creationId xmlns:a16="http://schemas.microsoft.com/office/drawing/2014/main" id="{2F8E1FC6-DF4C-45C4-9248-613FDC87803C}"/>
                  </a:ext>
                </a:extLst>
              </p:cNvPr>
              <p:cNvSpPr txBox="1"/>
              <p:nvPr/>
            </p:nvSpPr>
            <p:spPr>
              <a:xfrm>
                <a:off x="12026191" y="10126809"/>
                <a:ext cx="2442993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Fragmentation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66" name="Group 1102">
              <a:extLst>
                <a:ext uri="{FF2B5EF4-FFF2-40B4-BE49-F238E27FC236}">
                  <a16:creationId xmlns:a16="http://schemas.microsoft.com/office/drawing/2014/main" id="{153E7A03-4DF5-4320-B204-0D978F8724AD}"/>
                </a:ext>
              </a:extLst>
            </p:cNvPr>
            <p:cNvGrpSpPr/>
            <p:nvPr/>
          </p:nvGrpSpPr>
          <p:grpSpPr>
            <a:xfrm>
              <a:off x="9988414" y="11760597"/>
              <a:ext cx="3175995" cy="1895613"/>
              <a:chOff x="9988411" y="9661797"/>
              <a:chExt cx="3175995" cy="18956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7" name="Group 1056">
                <a:extLst>
                  <a:ext uri="{FF2B5EF4-FFF2-40B4-BE49-F238E27FC236}">
                    <a16:creationId xmlns:a16="http://schemas.microsoft.com/office/drawing/2014/main" id="{AF5C3F8C-3CD8-4AFA-B796-36D255155BAF}"/>
                  </a:ext>
                </a:extLst>
              </p:cNvPr>
              <p:cNvGrpSpPr/>
              <p:nvPr/>
            </p:nvGrpSpPr>
            <p:grpSpPr>
              <a:xfrm>
                <a:off x="9988411" y="9661797"/>
                <a:ext cx="3175995" cy="1895614"/>
                <a:chOff x="9988411" y="9661797"/>
                <a:chExt cx="3175995" cy="1895614"/>
              </a:xfrm>
            </p:grpSpPr>
            <p:pic>
              <p:nvPicPr>
                <p:cNvPr id="68" name="Picture 1052">
                  <a:extLst>
                    <a:ext uri="{FF2B5EF4-FFF2-40B4-BE49-F238E27FC236}">
                      <a16:creationId xmlns:a16="http://schemas.microsoft.com/office/drawing/2014/main" id="{2E6C4298-FB8D-4438-90B2-877DF786A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 l="11280" t="10560" r="24486" b="29308"/>
                <a:stretch>
                  <a:fillRect/>
                </a:stretch>
              </p:blipFill>
              <p:spPr>
                <a:xfrm>
                  <a:off x="10537691" y="9661797"/>
                  <a:ext cx="1776350" cy="10393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69" name="Picture 1053">
                  <a:extLst>
                    <a:ext uri="{FF2B5EF4-FFF2-40B4-BE49-F238E27FC236}">
                      <a16:creationId xmlns:a16="http://schemas.microsoft.com/office/drawing/2014/main" id="{0FFA4B55-FBD4-4E6E-9260-3D017598C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r="36797" b="36422"/>
                <a:stretch>
                  <a:fillRect/>
                </a:stretch>
              </p:blipFill>
              <p:spPr>
                <a:xfrm>
                  <a:off x="11406189" y="10181469"/>
                  <a:ext cx="1758217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70" name="Picture 1054">
                  <a:extLst>
                    <a:ext uri="{FF2B5EF4-FFF2-40B4-BE49-F238E27FC236}">
                      <a16:creationId xmlns:a16="http://schemas.microsoft.com/office/drawing/2014/main" id="{42DD35AD-45A3-4BF5-9C65-4644A9B2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 t="396"/>
                <a:stretch>
                  <a:fillRect/>
                </a:stretch>
              </p:blipFill>
              <p:spPr>
                <a:xfrm>
                  <a:off x="9988411" y="10455505"/>
                  <a:ext cx="1771832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71" name="TextBox 1062">
                <a:extLst>
                  <a:ext uri="{FF2B5EF4-FFF2-40B4-BE49-F238E27FC236}">
                    <a16:creationId xmlns:a16="http://schemas.microsoft.com/office/drawing/2014/main" id="{01082C6C-23A3-4EA2-BDB7-21710FEDD136}"/>
                  </a:ext>
                </a:extLst>
              </p:cNvPr>
              <p:cNvSpPr txBox="1"/>
              <p:nvPr/>
            </p:nvSpPr>
            <p:spPr>
              <a:xfrm>
                <a:off x="10586722" y="10238856"/>
                <a:ext cx="2029958" cy="93745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Sensitive areas</a:t>
                </a:r>
                <a:endParaRPr lang="en-US" sz="2003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0" name="Picture 1092">
              <a:extLst>
                <a:ext uri="{FF2B5EF4-FFF2-40B4-BE49-F238E27FC236}">
                  <a16:creationId xmlns:a16="http://schemas.microsoft.com/office/drawing/2014/main" id="{B495DB85-20E8-4B6B-8A3E-522A500B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29603" y="12514682"/>
              <a:ext cx="1326657" cy="122122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1" name="Picture 1094">
              <a:extLst>
                <a:ext uri="{FF2B5EF4-FFF2-40B4-BE49-F238E27FC236}">
                  <a16:creationId xmlns:a16="http://schemas.microsoft.com/office/drawing/2014/main" id="{F0139640-726B-4F65-A541-4C39A954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l="1398" t="10446" r="725"/>
            <a:stretch>
              <a:fillRect/>
            </a:stretch>
          </p:blipFill>
          <p:spPr>
            <a:xfrm>
              <a:off x="8229603" y="12073374"/>
              <a:ext cx="1326657" cy="30941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2" name="Picture 1098">
              <a:extLst>
                <a:ext uri="{FF2B5EF4-FFF2-40B4-BE49-F238E27FC236}">
                  <a16:creationId xmlns:a16="http://schemas.microsoft.com/office/drawing/2014/main" id="{D62ED587-5F36-453C-8076-A64F01EA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 l="-140" t="488" r="7781"/>
            <a:stretch>
              <a:fillRect/>
            </a:stretch>
          </p:blipFill>
          <p:spPr>
            <a:xfrm>
              <a:off x="8245942" y="10238284"/>
              <a:ext cx="1310306" cy="16408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6DF17BB-B3CE-4953-A47B-1E1CC907F779}"/>
                </a:ext>
              </a:extLst>
            </p:cNvPr>
            <p:cNvGrpSpPr/>
            <p:nvPr/>
          </p:nvGrpSpPr>
          <p:grpSpPr>
            <a:xfrm>
              <a:off x="9161477" y="10031382"/>
              <a:ext cx="2226949" cy="1390208"/>
              <a:chOff x="8689260" y="9967151"/>
              <a:chExt cx="2226949" cy="1390208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89260" y="9967151"/>
                <a:ext cx="2226949" cy="1390208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5" name="TextBox 1060">
                <a:extLst>
                  <a:ext uri="{FF2B5EF4-FFF2-40B4-BE49-F238E27FC236}">
                    <a16:creationId xmlns:a16="http://schemas.microsoft.com/office/drawing/2014/main" id="{9BAAA059-9C19-4E36-9C77-CA7B6A047F35}"/>
                  </a:ext>
                </a:extLst>
              </p:cNvPr>
              <p:cNvSpPr txBox="1"/>
              <p:nvPr/>
            </p:nvSpPr>
            <p:spPr>
              <a:xfrm>
                <a:off x="8689260" y="10126811"/>
                <a:ext cx="2226949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Relationships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6" name="Picture 1101">
              <a:extLst>
                <a:ext uri="{FF2B5EF4-FFF2-40B4-BE49-F238E27FC236}">
                  <a16:creationId xmlns:a16="http://schemas.microsoft.com/office/drawing/2014/main" id="{32335607-C1A2-4045-9CE4-3E94E7242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754"/>
            <a:stretch>
              <a:fillRect/>
            </a:stretch>
          </p:blipFill>
          <p:spPr>
            <a:xfrm>
              <a:off x="13531658" y="12307076"/>
              <a:ext cx="1218539" cy="1443061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514734" y="12769777"/>
            <a:ext cx="2397446" cy="1251772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8823122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5824223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2339852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65193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9654910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316954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3668317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820102" y="1556593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05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505" kern="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5975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B3925FB2-777A-4F7A-8421-E479FE419370}"/>
              </a:ext>
            </a:extLst>
          </p:cNvPr>
          <p:cNvSpPr/>
          <p:nvPr/>
        </p:nvSpPr>
        <p:spPr>
          <a:xfrm>
            <a:off x="109618" y="1137775"/>
            <a:ext cx="20160826" cy="13310064"/>
          </a:xfrm>
          <a:custGeom>
            <a:avLst/>
            <a:gdLst>
              <a:gd name="connsiteX0" fmla="*/ 1582995 w 20160826"/>
              <a:gd name="connsiteY0" fmla="*/ 974024 h 13310064"/>
              <a:gd name="connsiteX1" fmla="*/ 1582995 w 20160826"/>
              <a:gd name="connsiteY1" fmla="*/ 7432642 h 13310064"/>
              <a:gd name="connsiteX2" fmla="*/ 7911714 w 20160826"/>
              <a:gd name="connsiteY2" fmla="*/ 7432642 h 13310064"/>
              <a:gd name="connsiteX3" fmla="*/ 7911714 w 20160826"/>
              <a:gd name="connsiteY3" fmla="*/ 4364232 h 13310064"/>
              <a:gd name="connsiteX4" fmla="*/ 7715612 w 20160826"/>
              <a:gd name="connsiteY4" fmla="*/ 4364232 h 13310064"/>
              <a:gd name="connsiteX5" fmla="*/ 7715612 w 20160826"/>
              <a:gd name="connsiteY5" fmla="*/ 3348999 h 13310064"/>
              <a:gd name="connsiteX6" fmla="*/ 7911714 w 20160826"/>
              <a:gd name="connsiteY6" fmla="*/ 3348999 h 13310064"/>
              <a:gd name="connsiteX7" fmla="*/ 7911714 w 20160826"/>
              <a:gd name="connsiteY7" fmla="*/ 1917206 h 13310064"/>
              <a:gd name="connsiteX8" fmla="*/ 7479068 w 20160826"/>
              <a:gd name="connsiteY8" fmla="*/ 1917206 h 13310064"/>
              <a:gd name="connsiteX9" fmla="*/ 7479068 w 20160826"/>
              <a:gd name="connsiteY9" fmla="*/ 1343264 h 13310064"/>
              <a:gd name="connsiteX10" fmla="*/ 6886769 w 20160826"/>
              <a:gd name="connsiteY10" fmla="*/ 1343264 h 13310064"/>
              <a:gd name="connsiteX11" fmla="*/ 6886769 w 20160826"/>
              <a:gd name="connsiteY11" fmla="*/ 974024 h 13310064"/>
              <a:gd name="connsiteX12" fmla="*/ 0 w 20160826"/>
              <a:gd name="connsiteY12" fmla="*/ 0 h 13310064"/>
              <a:gd name="connsiteX13" fmla="*/ 20160826 w 20160826"/>
              <a:gd name="connsiteY13" fmla="*/ 0 h 13310064"/>
              <a:gd name="connsiteX14" fmla="*/ 20160826 w 20160826"/>
              <a:gd name="connsiteY14" fmla="*/ 13310064 h 13310064"/>
              <a:gd name="connsiteX15" fmla="*/ 0 w 20160826"/>
              <a:gd name="connsiteY15" fmla="*/ 13310064 h 1331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60826" h="13310064">
                <a:moveTo>
                  <a:pt x="1582995" y="974024"/>
                </a:moveTo>
                <a:lnTo>
                  <a:pt x="1582995" y="7432642"/>
                </a:lnTo>
                <a:lnTo>
                  <a:pt x="7911714" y="7432642"/>
                </a:lnTo>
                <a:lnTo>
                  <a:pt x="7911714" y="4364232"/>
                </a:lnTo>
                <a:lnTo>
                  <a:pt x="7715612" y="4364232"/>
                </a:lnTo>
                <a:lnTo>
                  <a:pt x="7715612" y="3348999"/>
                </a:lnTo>
                <a:lnTo>
                  <a:pt x="7911714" y="3348999"/>
                </a:lnTo>
                <a:lnTo>
                  <a:pt x="7911714" y="1917206"/>
                </a:lnTo>
                <a:lnTo>
                  <a:pt x="7479068" y="1917206"/>
                </a:lnTo>
                <a:lnTo>
                  <a:pt x="7479068" y="1343264"/>
                </a:lnTo>
                <a:lnTo>
                  <a:pt x="6886769" y="1343264"/>
                </a:lnTo>
                <a:lnTo>
                  <a:pt x="6886769" y="974024"/>
                </a:lnTo>
                <a:close/>
                <a:moveTo>
                  <a:pt x="0" y="0"/>
                </a:moveTo>
                <a:lnTo>
                  <a:pt x="20160826" y="0"/>
                </a:lnTo>
                <a:lnTo>
                  <a:pt x="20160826" y="13310064"/>
                </a:lnTo>
                <a:lnTo>
                  <a:pt x="0" y="13310064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F8054ED-09C6-490B-86B7-850834176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49" name="Arrow: Right 104">
            <a:extLst>
              <a:ext uri="{FF2B5EF4-FFF2-40B4-BE49-F238E27FC236}">
                <a16:creationId xmlns:a16="http://schemas.microsoft.com/office/drawing/2014/main" id="{4899FD0B-D501-4A35-B4E4-894A16CE344C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50" name="Picture 89">
            <a:extLst>
              <a:ext uri="{FF2B5EF4-FFF2-40B4-BE49-F238E27FC236}">
                <a16:creationId xmlns:a16="http://schemas.microsoft.com/office/drawing/2014/main" id="{711C2BC7-D751-4EEB-B71C-95B4D8B4B2E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53634" y="4002539"/>
            <a:ext cx="1316984" cy="1000181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grpSp>
        <p:nvGrpSpPr>
          <p:cNvPr id="153" name="Group 92">
            <a:extLst>
              <a:ext uri="{FF2B5EF4-FFF2-40B4-BE49-F238E27FC236}">
                <a16:creationId xmlns:a16="http://schemas.microsoft.com/office/drawing/2014/main" id="{EE3578AE-EB56-4182-A94B-E3EAEA32EFFD}"/>
              </a:ext>
            </a:extLst>
          </p:cNvPr>
          <p:cNvGrpSpPr/>
          <p:nvPr/>
        </p:nvGrpSpPr>
        <p:grpSpPr>
          <a:xfrm>
            <a:off x="1245364" y="2952976"/>
            <a:ext cx="1561962" cy="1183697"/>
            <a:chOff x="300170" y="1545006"/>
            <a:chExt cx="789639" cy="598410"/>
          </a:xfrm>
        </p:grpSpPr>
        <p:pic>
          <p:nvPicPr>
            <p:cNvPr id="169" name="Picture 83">
              <a:extLst>
                <a:ext uri="{FF2B5EF4-FFF2-40B4-BE49-F238E27FC236}">
                  <a16:creationId xmlns:a16="http://schemas.microsoft.com/office/drawing/2014/main" id="{B60C6CFA-29F1-4A8D-AF9A-434587423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81329" y="1590434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2" name="Picture 84">
              <a:extLst>
                <a:ext uri="{FF2B5EF4-FFF2-40B4-BE49-F238E27FC236}">
                  <a16:creationId xmlns:a16="http://schemas.microsoft.com/office/drawing/2014/main" id="{75CD24ED-02D4-45A8-8F21-2F1FF52B4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56556" y="1680255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3" name="Picture 85">
              <a:extLst>
                <a:ext uri="{FF2B5EF4-FFF2-40B4-BE49-F238E27FC236}">
                  <a16:creationId xmlns:a16="http://schemas.microsoft.com/office/drawing/2014/main" id="{B91F928A-F51D-4523-B685-1F29792B1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24060" y="1797344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4" name="Picture 86">
              <a:extLst>
                <a:ext uri="{FF2B5EF4-FFF2-40B4-BE49-F238E27FC236}">
                  <a16:creationId xmlns:a16="http://schemas.microsoft.com/office/drawing/2014/main" id="{71611B8B-E6B3-4E8F-8A70-6C4D3F9E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11928" y="1545006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5" name="Picture 87">
              <a:extLst>
                <a:ext uri="{FF2B5EF4-FFF2-40B4-BE49-F238E27FC236}">
                  <a16:creationId xmlns:a16="http://schemas.microsoft.com/office/drawing/2014/main" id="{F51AFFA9-EA05-4FBF-A5DC-AE84ACB74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170" y="1699878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76" name="Group 93">
            <a:extLst>
              <a:ext uri="{FF2B5EF4-FFF2-40B4-BE49-F238E27FC236}">
                <a16:creationId xmlns:a16="http://schemas.microsoft.com/office/drawing/2014/main" id="{07BA0D5F-4C06-49B5-9C53-A8E3C3373461}"/>
              </a:ext>
            </a:extLst>
          </p:cNvPr>
          <p:cNvGrpSpPr/>
          <p:nvPr/>
        </p:nvGrpSpPr>
        <p:grpSpPr>
          <a:xfrm>
            <a:off x="2596473" y="3182747"/>
            <a:ext cx="1516284" cy="1327333"/>
            <a:chOff x="1023058" y="1643698"/>
            <a:chExt cx="1047336" cy="916823"/>
          </a:xfrm>
        </p:grpSpPr>
        <p:pic>
          <p:nvPicPr>
            <p:cNvPr id="177" name="Picture 76">
              <a:extLst>
                <a:ext uri="{FF2B5EF4-FFF2-40B4-BE49-F238E27FC236}">
                  <a16:creationId xmlns:a16="http://schemas.microsoft.com/office/drawing/2014/main" id="{E374F14F-1053-4782-8113-CD7F14D4F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23058" y="2088380"/>
              <a:ext cx="546573" cy="472141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8" name="Picture 77">
              <a:extLst>
                <a:ext uri="{FF2B5EF4-FFF2-40B4-BE49-F238E27FC236}">
                  <a16:creationId xmlns:a16="http://schemas.microsoft.com/office/drawing/2014/main" id="{DE6337B3-3FC6-475A-B6EF-E0C77EA49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23889" y="1643698"/>
              <a:ext cx="946505" cy="81761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79" name="TextBox 62">
            <a:extLst>
              <a:ext uri="{FF2B5EF4-FFF2-40B4-BE49-F238E27FC236}">
                <a16:creationId xmlns:a16="http://schemas.microsoft.com/office/drawing/2014/main" id="{41AB67BC-111F-4F0B-A9DE-2ECABFC493EE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</p:spTree>
    <p:extLst>
      <p:ext uri="{BB962C8B-B14F-4D97-AF65-F5344CB8AC3E}">
        <p14:creationId xmlns:p14="http://schemas.microsoft.com/office/powerpoint/2010/main" val="4133587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A330946-56C4-4B3E-A4C9-ED07501F8FA8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09BEF76-F4D4-4DDB-AF37-8A6A41AC6DD3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21AF551-ABB1-4858-B581-3DF74D132D3D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F047C27-BE3F-449F-B49F-9599BB4A7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9C2184B-F830-4707-ADF8-1AA17E5455F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291A96D-7F0D-4D44-A98B-3DA3767EFA6C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08F6FA9-8D21-4630-83BC-1E7C83FDD79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D31D3D5-E745-4CD0-B11E-864516918C8C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9E1E235-BC6D-428C-ADD7-42E8817F7C63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DB9E92A-BAE1-48E8-8907-299DA0CEB27B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7B2690A-B57B-4C1A-A197-574299806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7" name="Picture 186">
            <a:extLst>
              <a:ext uri="{FF2B5EF4-FFF2-40B4-BE49-F238E27FC236}">
                <a16:creationId xmlns:a16="http://schemas.microsoft.com/office/drawing/2014/main" id="{FB7486B6-1646-4CDD-ADA8-3C45037F2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62" name="Rectangle: Rounded Corners 1047">
            <a:extLst>
              <a:ext uri="{FF2B5EF4-FFF2-40B4-BE49-F238E27FC236}">
                <a16:creationId xmlns:a16="http://schemas.microsoft.com/office/drawing/2014/main" id="{D9D6B7FC-B50D-4601-B162-994A25B7FCA9}"/>
              </a:ext>
            </a:extLst>
          </p:cNvPr>
          <p:cNvSpPr/>
          <p:nvPr/>
        </p:nvSpPr>
        <p:spPr>
          <a:xfrm>
            <a:off x="10186800" y="9285978"/>
            <a:ext cx="7029581" cy="4909105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6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48939" y="1355195"/>
            <a:ext cx="10930575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13505" y="5236056"/>
            <a:ext cx="1929024" cy="1540634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6370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9441505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10183530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6568903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7061699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6052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7073532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2944782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>
            <a:cxnSpLocks/>
          </p:cNvCxnSpPr>
          <p:nvPr/>
        </p:nvCxnSpPr>
        <p:spPr>
          <a:xfrm flipH="1">
            <a:off x="13666131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7379384" y="6929856"/>
            <a:ext cx="5618379" cy="626244"/>
          </a:xfrm>
          <a:custGeom>
            <a:avLst>
              <a:gd name="f0" fmla="val 19736"/>
              <a:gd name="f1" fmla="val 4623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24124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30652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520133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793856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D7B6A549-2681-4357-93F9-61059849DC67}"/>
              </a:ext>
            </a:extLst>
          </p:cNvPr>
          <p:cNvSpPr txBox="1"/>
          <p:nvPr/>
        </p:nvSpPr>
        <p:spPr>
          <a:xfrm>
            <a:off x="10723129" y="9290412"/>
            <a:ext cx="5956914" cy="575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5F94C9-FD25-449D-9CF1-86F60151094F}"/>
              </a:ext>
            </a:extLst>
          </p:cNvPr>
          <p:cNvGrpSpPr/>
          <p:nvPr/>
        </p:nvGrpSpPr>
        <p:grpSpPr>
          <a:xfrm>
            <a:off x="10426450" y="9909780"/>
            <a:ext cx="6550255" cy="4087751"/>
            <a:chOff x="8166081" y="9692157"/>
            <a:chExt cx="6643810" cy="4146136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1348C33-5136-40B6-9FBD-7BFF6669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66081" y="9692157"/>
              <a:ext cx="6643810" cy="41461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3182ABE-88FE-4070-8411-54FBF1E11623}"/>
                </a:ext>
              </a:extLst>
            </p:cNvPr>
            <p:cNvGrpSpPr/>
            <p:nvPr/>
          </p:nvGrpSpPr>
          <p:grpSpPr>
            <a:xfrm>
              <a:off x="11942912" y="10029769"/>
              <a:ext cx="2442993" cy="1393434"/>
              <a:chOff x="12026191" y="9978105"/>
              <a:chExt cx="2442993" cy="1393434"/>
            </a:xfrm>
          </p:grpSpPr>
          <p:pic>
            <p:nvPicPr>
              <p:cNvPr id="63" name="Picture 1048">
                <a:extLst>
                  <a:ext uri="{FF2B5EF4-FFF2-40B4-BE49-F238E27FC236}">
                    <a16:creationId xmlns:a16="http://schemas.microsoft.com/office/drawing/2014/main" id="{9AC9BDCB-4EA4-4794-A435-0007D954E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34243" y="9978105"/>
                <a:ext cx="2226889" cy="13934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TextBox 1061">
                <a:extLst>
                  <a:ext uri="{FF2B5EF4-FFF2-40B4-BE49-F238E27FC236}">
                    <a16:creationId xmlns:a16="http://schemas.microsoft.com/office/drawing/2014/main" id="{2F8E1FC6-DF4C-45C4-9248-613FDC87803C}"/>
                  </a:ext>
                </a:extLst>
              </p:cNvPr>
              <p:cNvSpPr txBox="1"/>
              <p:nvPr/>
            </p:nvSpPr>
            <p:spPr>
              <a:xfrm>
                <a:off x="12026191" y="10126809"/>
                <a:ext cx="2442993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Fragmentation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66" name="Group 1102">
              <a:extLst>
                <a:ext uri="{FF2B5EF4-FFF2-40B4-BE49-F238E27FC236}">
                  <a16:creationId xmlns:a16="http://schemas.microsoft.com/office/drawing/2014/main" id="{153E7A03-4DF5-4320-B204-0D978F8724AD}"/>
                </a:ext>
              </a:extLst>
            </p:cNvPr>
            <p:cNvGrpSpPr/>
            <p:nvPr/>
          </p:nvGrpSpPr>
          <p:grpSpPr>
            <a:xfrm>
              <a:off x="9988414" y="11760597"/>
              <a:ext cx="3175995" cy="1895613"/>
              <a:chOff x="9988411" y="9661797"/>
              <a:chExt cx="3175995" cy="18956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7" name="Group 1056">
                <a:extLst>
                  <a:ext uri="{FF2B5EF4-FFF2-40B4-BE49-F238E27FC236}">
                    <a16:creationId xmlns:a16="http://schemas.microsoft.com/office/drawing/2014/main" id="{AF5C3F8C-3CD8-4AFA-B796-36D255155BAF}"/>
                  </a:ext>
                </a:extLst>
              </p:cNvPr>
              <p:cNvGrpSpPr/>
              <p:nvPr/>
            </p:nvGrpSpPr>
            <p:grpSpPr>
              <a:xfrm>
                <a:off x="9988411" y="9661797"/>
                <a:ext cx="3175995" cy="1895614"/>
                <a:chOff x="9988411" y="9661797"/>
                <a:chExt cx="3175995" cy="1895614"/>
              </a:xfrm>
            </p:grpSpPr>
            <p:pic>
              <p:nvPicPr>
                <p:cNvPr id="68" name="Picture 1052">
                  <a:extLst>
                    <a:ext uri="{FF2B5EF4-FFF2-40B4-BE49-F238E27FC236}">
                      <a16:creationId xmlns:a16="http://schemas.microsoft.com/office/drawing/2014/main" id="{2E6C4298-FB8D-4438-90B2-877DF786A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 l="11280" t="10560" r="24486" b="29308"/>
                <a:stretch>
                  <a:fillRect/>
                </a:stretch>
              </p:blipFill>
              <p:spPr>
                <a:xfrm>
                  <a:off x="10537691" y="9661797"/>
                  <a:ext cx="1776350" cy="10393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69" name="Picture 1053">
                  <a:extLst>
                    <a:ext uri="{FF2B5EF4-FFF2-40B4-BE49-F238E27FC236}">
                      <a16:creationId xmlns:a16="http://schemas.microsoft.com/office/drawing/2014/main" id="{0FFA4B55-FBD4-4E6E-9260-3D017598C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r="36797" b="36422"/>
                <a:stretch>
                  <a:fillRect/>
                </a:stretch>
              </p:blipFill>
              <p:spPr>
                <a:xfrm>
                  <a:off x="11406189" y="10181469"/>
                  <a:ext cx="1758217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70" name="Picture 1054">
                  <a:extLst>
                    <a:ext uri="{FF2B5EF4-FFF2-40B4-BE49-F238E27FC236}">
                      <a16:creationId xmlns:a16="http://schemas.microsoft.com/office/drawing/2014/main" id="{42DD35AD-45A3-4BF5-9C65-4644A9B2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 t="396"/>
                <a:stretch>
                  <a:fillRect/>
                </a:stretch>
              </p:blipFill>
              <p:spPr>
                <a:xfrm>
                  <a:off x="9988411" y="10455505"/>
                  <a:ext cx="1771832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71" name="TextBox 1062">
                <a:extLst>
                  <a:ext uri="{FF2B5EF4-FFF2-40B4-BE49-F238E27FC236}">
                    <a16:creationId xmlns:a16="http://schemas.microsoft.com/office/drawing/2014/main" id="{01082C6C-23A3-4EA2-BDB7-21710FEDD136}"/>
                  </a:ext>
                </a:extLst>
              </p:cNvPr>
              <p:cNvSpPr txBox="1"/>
              <p:nvPr/>
            </p:nvSpPr>
            <p:spPr>
              <a:xfrm>
                <a:off x="10586722" y="10238856"/>
                <a:ext cx="2029958" cy="93745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Sensitive areas</a:t>
                </a:r>
                <a:endParaRPr lang="en-US" sz="2003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0" name="Picture 1092">
              <a:extLst>
                <a:ext uri="{FF2B5EF4-FFF2-40B4-BE49-F238E27FC236}">
                  <a16:creationId xmlns:a16="http://schemas.microsoft.com/office/drawing/2014/main" id="{B495DB85-20E8-4B6B-8A3E-522A500B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29603" y="12514682"/>
              <a:ext cx="1326657" cy="122122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1" name="Picture 1094">
              <a:extLst>
                <a:ext uri="{FF2B5EF4-FFF2-40B4-BE49-F238E27FC236}">
                  <a16:creationId xmlns:a16="http://schemas.microsoft.com/office/drawing/2014/main" id="{F0139640-726B-4F65-A541-4C39A954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l="1398" t="10446" r="725"/>
            <a:stretch>
              <a:fillRect/>
            </a:stretch>
          </p:blipFill>
          <p:spPr>
            <a:xfrm>
              <a:off x="8229603" y="12073374"/>
              <a:ext cx="1326657" cy="30941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2" name="Picture 1098">
              <a:extLst>
                <a:ext uri="{FF2B5EF4-FFF2-40B4-BE49-F238E27FC236}">
                  <a16:creationId xmlns:a16="http://schemas.microsoft.com/office/drawing/2014/main" id="{D62ED587-5F36-453C-8076-A64F01EA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 l="-140" t="488" r="7781"/>
            <a:stretch>
              <a:fillRect/>
            </a:stretch>
          </p:blipFill>
          <p:spPr>
            <a:xfrm>
              <a:off x="8245942" y="10238284"/>
              <a:ext cx="1310306" cy="16408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6DF17BB-B3CE-4953-A47B-1E1CC907F779}"/>
                </a:ext>
              </a:extLst>
            </p:cNvPr>
            <p:cNvGrpSpPr/>
            <p:nvPr/>
          </p:nvGrpSpPr>
          <p:grpSpPr>
            <a:xfrm>
              <a:off x="9161477" y="10031382"/>
              <a:ext cx="2226949" cy="1390208"/>
              <a:chOff x="8689260" y="9967151"/>
              <a:chExt cx="2226949" cy="1390208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89260" y="9967151"/>
                <a:ext cx="2226949" cy="1390208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5" name="TextBox 1060">
                <a:extLst>
                  <a:ext uri="{FF2B5EF4-FFF2-40B4-BE49-F238E27FC236}">
                    <a16:creationId xmlns:a16="http://schemas.microsoft.com/office/drawing/2014/main" id="{9BAAA059-9C19-4E36-9C77-CA7B6A047F35}"/>
                  </a:ext>
                </a:extLst>
              </p:cNvPr>
              <p:cNvSpPr txBox="1"/>
              <p:nvPr/>
            </p:nvSpPr>
            <p:spPr>
              <a:xfrm>
                <a:off x="8689260" y="10126811"/>
                <a:ext cx="2226949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Relationships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6" name="Picture 1101">
              <a:extLst>
                <a:ext uri="{FF2B5EF4-FFF2-40B4-BE49-F238E27FC236}">
                  <a16:creationId xmlns:a16="http://schemas.microsoft.com/office/drawing/2014/main" id="{32335607-C1A2-4045-9CE4-3E94E7242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754"/>
            <a:stretch>
              <a:fillRect/>
            </a:stretch>
          </p:blipFill>
          <p:spPr>
            <a:xfrm>
              <a:off x="13531658" y="12307076"/>
              <a:ext cx="1218539" cy="1443061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514734" y="12769777"/>
            <a:ext cx="2397446" cy="1251772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8823122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5824223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2339852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65193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9654910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316954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3668317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820102" y="1556593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05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505" kern="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5975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0" name="Arrow: Right 104">
            <a:extLst>
              <a:ext uri="{FF2B5EF4-FFF2-40B4-BE49-F238E27FC236}">
                <a16:creationId xmlns:a16="http://schemas.microsoft.com/office/drawing/2014/main" id="{E65BC7FB-21B3-4347-8808-70EA0C81DC28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72" name="Group 136">
            <a:extLst>
              <a:ext uri="{FF2B5EF4-FFF2-40B4-BE49-F238E27FC236}">
                <a16:creationId xmlns:a16="http://schemas.microsoft.com/office/drawing/2014/main" id="{4075DFFE-0C4A-4115-971E-4C91B05A3745}"/>
              </a:ext>
            </a:extLst>
          </p:cNvPr>
          <p:cNvGrpSpPr/>
          <p:nvPr/>
        </p:nvGrpSpPr>
        <p:grpSpPr>
          <a:xfrm>
            <a:off x="2189209" y="3209674"/>
            <a:ext cx="1921936" cy="1492192"/>
            <a:chOff x="183097" y="1545006"/>
            <a:chExt cx="1887297" cy="1465299"/>
          </a:xfrm>
        </p:grpSpPr>
        <p:pic>
          <p:nvPicPr>
            <p:cNvPr id="173" name="Picture 89">
              <a:extLst>
                <a:ext uri="{FF2B5EF4-FFF2-40B4-BE49-F238E27FC236}">
                  <a16:creationId xmlns:a16="http://schemas.microsoft.com/office/drawing/2014/main" id="{1C3A4CAB-CBA6-4D95-BDFF-E6D24E04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174" name="Group 92">
              <a:extLst>
                <a:ext uri="{FF2B5EF4-FFF2-40B4-BE49-F238E27FC236}">
                  <a16:creationId xmlns:a16="http://schemas.microsoft.com/office/drawing/2014/main" id="{D975CA2E-30CE-470E-92CA-547BD4E4D8B7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178" name="Picture 83">
                <a:extLst>
                  <a:ext uri="{FF2B5EF4-FFF2-40B4-BE49-F238E27FC236}">
                    <a16:creationId xmlns:a16="http://schemas.microsoft.com/office/drawing/2014/main" id="{96ADFD7E-E8F2-48A6-937A-EBC8346AE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9" name="Picture 84">
                <a:extLst>
                  <a:ext uri="{FF2B5EF4-FFF2-40B4-BE49-F238E27FC236}">
                    <a16:creationId xmlns:a16="http://schemas.microsoft.com/office/drawing/2014/main" id="{BEB5FCAB-DA51-463D-96D5-3674E5AD4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0" name="Picture 85">
                <a:extLst>
                  <a:ext uri="{FF2B5EF4-FFF2-40B4-BE49-F238E27FC236}">
                    <a16:creationId xmlns:a16="http://schemas.microsoft.com/office/drawing/2014/main" id="{97213ED1-938A-4BEB-A30A-039D00E6D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1" name="Picture 86">
                <a:extLst>
                  <a:ext uri="{FF2B5EF4-FFF2-40B4-BE49-F238E27FC236}">
                    <a16:creationId xmlns:a16="http://schemas.microsoft.com/office/drawing/2014/main" id="{CDB86E36-4EF7-475A-BDB3-2A46E0ECE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2" name="Picture 87">
                <a:extLst>
                  <a:ext uri="{FF2B5EF4-FFF2-40B4-BE49-F238E27FC236}">
                    <a16:creationId xmlns:a16="http://schemas.microsoft.com/office/drawing/2014/main" id="{92652D23-C778-4A6F-9B61-4199B558B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175" name="Group 93">
              <a:extLst>
                <a:ext uri="{FF2B5EF4-FFF2-40B4-BE49-F238E27FC236}">
                  <a16:creationId xmlns:a16="http://schemas.microsoft.com/office/drawing/2014/main" id="{77B42DC6-3E3B-4EBC-83C0-535F8DB82175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176" name="Picture 76">
                <a:extLst>
                  <a:ext uri="{FF2B5EF4-FFF2-40B4-BE49-F238E27FC236}">
                    <a16:creationId xmlns:a16="http://schemas.microsoft.com/office/drawing/2014/main" id="{2BF9287D-C446-4EBC-8714-1751E5493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7" name="Picture 77">
                <a:extLst>
                  <a:ext uri="{FF2B5EF4-FFF2-40B4-BE49-F238E27FC236}">
                    <a16:creationId xmlns:a16="http://schemas.microsoft.com/office/drawing/2014/main" id="{5F3CF4F6-BCE3-4FF8-B157-8A9F043A0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183" name="TextBox 62">
            <a:extLst>
              <a:ext uri="{FF2B5EF4-FFF2-40B4-BE49-F238E27FC236}">
                <a16:creationId xmlns:a16="http://schemas.microsoft.com/office/drawing/2014/main" id="{134E109A-40A7-4DC2-B50C-E415D4205D23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BF43E383-3F94-4337-BC0D-58C71E68DE3F}"/>
              </a:ext>
            </a:extLst>
          </p:cNvPr>
          <p:cNvSpPr/>
          <p:nvPr/>
        </p:nvSpPr>
        <p:spPr>
          <a:xfrm>
            <a:off x="109617" y="1137774"/>
            <a:ext cx="20160827" cy="13310065"/>
          </a:xfrm>
          <a:custGeom>
            <a:avLst/>
            <a:gdLst>
              <a:gd name="connsiteX0" fmla="*/ 6267310 w 20160827"/>
              <a:gd name="connsiteY0" fmla="*/ 974024 h 13310065"/>
              <a:gd name="connsiteX1" fmla="*/ 6267310 w 20160827"/>
              <a:gd name="connsiteY1" fmla="*/ 2018354 h 13310065"/>
              <a:gd name="connsiteX2" fmla="*/ 5959698 w 20160827"/>
              <a:gd name="connsiteY2" fmla="*/ 2018354 h 13310065"/>
              <a:gd name="connsiteX3" fmla="*/ 5959698 w 20160827"/>
              <a:gd name="connsiteY3" fmla="*/ 4000905 h 13310065"/>
              <a:gd name="connsiteX4" fmla="*/ 8744279 w 20160827"/>
              <a:gd name="connsiteY4" fmla="*/ 4000905 h 13310065"/>
              <a:gd name="connsiteX5" fmla="*/ 8744279 w 20160827"/>
              <a:gd name="connsiteY5" fmla="*/ 7615821 h 13310065"/>
              <a:gd name="connsiteX6" fmla="*/ 15442466 w 20160827"/>
              <a:gd name="connsiteY6" fmla="*/ 7615821 h 13310065"/>
              <a:gd name="connsiteX7" fmla="*/ 15442466 w 20160827"/>
              <a:gd name="connsiteY7" fmla="*/ 974024 h 13310065"/>
              <a:gd name="connsiteX8" fmla="*/ 0 w 20160827"/>
              <a:gd name="connsiteY8" fmla="*/ 0 h 13310065"/>
              <a:gd name="connsiteX9" fmla="*/ 20160827 w 20160827"/>
              <a:gd name="connsiteY9" fmla="*/ 0 h 13310065"/>
              <a:gd name="connsiteX10" fmla="*/ 20160827 w 20160827"/>
              <a:gd name="connsiteY10" fmla="*/ 13310065 h 13310065"/>
              <a:gd name="connsiteX11" fmla="*/ 0 w 20160827"/>
              <a:gd name="connsiteY11" fmla="*/ 13310065 h 133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60827" h="13310065">
                <a:moveTo>
                  <a:pt x="6267310" y="974024"/>
                </a:moveTo>
                <a:lnTo>
                  <a:pt x="6267310" y="2018354"/>
                </a:lnTo>
                <a:lnTo>
                  <a:pt x="5959698" y="2018354"/>
                </a:lnTo>
                <a:lnTo>
                  <a:pt x="5959698" y="4000905"/>
                </a:lnTo>
                <a:lnTo>
                  <a:pt x="8744279" y="4000905"/>
                </a:lnTo>
                <a:lnTo>
                  <a:pt x="8744279" y="7615821"/>
                </a:lnTo>
                <a:lnTo>
                  <a:pt x="15442466" y="7615821"/>
                </a:lnTo>
                <a:lnTo>
                  <a:pt x="15442466" y="974024"/>
                </a:lnTo>
                <a:close/>
                <a:moveTo>
                  <a:pt x="0" y="0"/>
                </a:moveTo>
                <a:lnTo>
                  <a:pt x="20160827" y="0"/>
                </a:lnTo>
                <a:lnTo>
                  <a:pt x="20160827" y="13310065"/>
                </a:lnTo>
                <a:lnTo>
                  <a:pt x="0" y="13310065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FD59D99-629D-4E0A-9C94-6D6F37B40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02229248-2B62-4C83-B571-06FB5629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48939" y="1355195"/>
            <a:ext cx="10930575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13505" y="5236056"/>
            <a:ext cx="1929024" cy="1540634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6370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9441505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10183530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6568903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7061699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6052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7073532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2944782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>
            <a:cxnSpLocks/>
          </p:cNvCxnSpPr>
          <p:nvPr/>
        </p:nvCxnSpPr>
        <p:spPr>
          <a:xfrm flipH="1">
            <a:off x="13666131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7379384" y="6929856"/>
            <a:ext cx="5618379" cy="626244"/>
          </a:xfrm>
          <a:custGeom>
            <a:avLst>
              <a:gd name="f0" fmla="val 19736"/>
              <a:gd name="f1" fmla="val 4623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24124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30652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520133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793856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8823122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5824223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2339852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65193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9654910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316954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3668317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820102" y="1556593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05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505" kern="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5975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0" name="Arrow: Right 104">
            <a:extLst>
              <a:ext uri="{FF2B5EF4-FFF2-40B4-BE49-F238E27FC236}">
                <a16:creationId xmlns:a16="http://schemas.microsoft.com/office/drawing/2014/main" id="{E65BC7FB-21B3-4347-8808-70EA0C81DC28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72" name="Group 136">
            <a:extLst>
              <a:ext uri="{FF2B5EF4-FFF2-40B4-BE49-F238E27FC236}">
                <a16:creationId xmlns:a16="http://schemas.microsoft.com/office/drawing/2014/main" id="{4075DFFE-0C4A-4115-971E-4C91B05A3745}"/>
              </a:ext>
            </a:extLst>
          </p:cNvPr>
          <p:cNvGrpSpPr/>
          <p:nvPr/>
        </p:nvGrpSpPr>
        <p:grpSpPr>
          <a:xfrm>
            <a:off x="2189209" y="3209674"/>
            <a:ext cx="1921936" cy="1492192"/>
            <a:chOff x="183097" y="1545006"/>
            <a:chExt cx="1887297" cy="1465299"/>
          </a:xfrm>
        </p:grpSpPr>
        <p:pic>
          <p:nvPicPr>
            <p:cNvPr id="173" name="Picture 89">
              <a:extLst>
                <a:ext uri="{FF2B5EF4-FFF2-40B4-BE49-F238E27FC236}">
                  <a16:creationId xmlns:a16="http://schemas.microsoft.com/office/drawing/2014/main" id="{1C3A4CAB-CBA6-4D95-BDFF-E6D24E04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174" name="Group 92">
              <a:extLst>
                <a:ext uri="{FF2B5EF4-FFF2-40B4-BE49-F238E27FC236}">
                  <a16:creationId xmlns:a16="http://schemas.microsoft.com/office/drawing/2014/main" id="{D975CA2E-30CE-470E-92CA-547BD4E4D8B7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178" name="Picture 83">
                <a:extLst>
                  <a:ext uri="{FF2B5EF4-FFF2-40B4-BE49-F238E27FC236}">
                    <a16:creationId xmlns:a16="http://schemas.microsoft.com/office/drawing/2014/main" id="{96ADFD7E-E8F2-48A6-937A-EBC8346AE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9" name="Picture 84">
                <a:extLst>
                  <a:ext uri="{FF2B5EF4-FFF2-40B4-BE49-F238E27FC236}">
                    <a16:creationId xmlns:a16="http://schemas.microsoft.com/office/drawing/2014/main" id="{BEB5FCAB-DA51-463D-96D5-3674E5AD4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0" name="Picture 85">
                <a:extLst>
                  <a:ext uri="{FF2B5EF4-FFF2-40B4-BE49-F238E27FC236}">
                    <a16:creationId xmlns:a16="http://schemas.microsoft.com/office/drawing/2014/main" id="{97213ED1-938A-4BEB-A30A-039D00E6D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1" name="Picture 86">
                <a:extLst>
                  <a:ext uri="{FF2B5EF4-FFF2-40B4-BE49-F238E27FC236}">
                    <a16:creationId xmlns:a16="http://schemas.microsoft.com/office/drawing/2014/main" id="{CDB86E36-4EF7-475A-BDB3-2A46E0ECE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2" name="Picture 87">
                <a:extLst>
                  <a:ext uri="{FF2B5EF4-FFF2-40B4-BE49-F238E27FC236}">
                    <a16:creationId xmlns:a16="http://schemas.microsoft.com/office/drawing/2014/main" id="{92652D23-C778-4A6F-9B61-4199B558B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175" name="Group 93">
              <a:extLst>
                <a:ext uri="{FF2B5EF4-FFF2-40B4-BE49-F238E27FC236}">
                  <a16:creationId xmlns:a16="http://schemas.microsoft.com/office/drawing/2014/main" id="{77B42DC6-3E3B-4EBC-83C0-535F8DB82175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176" name="Picture 76">
                <a:extLst>
                  <a:ext uri="{FF2B5EF4-FFF2-40B4-BE49-F238E27FC236}">
                    <a16:creationId xmlns:a16="http://schemas.microsoft.com/office/drawing/2014/main" id="{2BF9287D-C446-4EBC-8714-1751E5493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7" name="Picture 77">
                <a:extLst>
                  <a:ext uri="{FF2B5EF4-FFF2-40B4-BE49-F238E27FC236}">
                    <a16:creationId xmlns:a16="http://schemas.microsoft.com/office/drawing/2014/main" id="{5F3CF4F6-BCE3-4FF8-B157-8A9F043A0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183" name="TextBox 62">
            <a:extLst>
              <a:ext uri="{FF2B5EF4-FFF2-40B4-BE49-F238E27FC236}">
                <a16:creationId xmlns:a16="http://schemas.microsoft.com/office/drawing/2014/main" id="{134E109A-40A7-4DC2-B50C-E415D4205D23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65712FB2-2D07-4176-947F-7F47A2AE7EB7}"/>
              </a:ext>
            </a:extLst>
          </p:cNvPr>
          <p:cNvSpPr/>
          <p:nvPr/>
        </p:nvSpPr>
        <p:spPr>
          <a:xfrm>
            <a:off x="109617" y="1137774"/>
            <a:ext cx="20160827" cy="13310065"/>
          </a:xfrm>
          <a:custGeom>
            <a:avLst/>
            <a:gdLst>
              <a:gd name="connsiteX0" fmla="*/ 11714781 w 20160827"/>
              <a:gd name="connsiteY0" fmla="*/ 4905848 h 13310065"/>
              <a:gd name="connsiteX1" fmla="*/ 11714781 w 20160827"/>
              <a:gd name="connsiteY1" fmla="*/ 7437982 h 13310065"/>
              <a:gd name="connsiteX2" fmla="*/ 9879614 w 20160827"/>
              <a:gd name="connsiteY2" fmla="*/ 7437982 h 13310065"/>
              <a:gd name="connsiteX3" fmla="*/ 9879614 w 20160827"/>
              <a:gd name="connsiteY3" fmla="*/ 13169156 h 13310065"/>
              <a:gd name="connsiteX4" fmla="*/ 20080129 w 20160827"/>
              <a:gd name="connsiteY4" fmla="*/ 13169156 h 13310065"/>
              <a:gd name="connsiteX5" fmla="*/ 20080129 w 20160827"/>
              <a:gd name="connsiteY5" fmla="*/ 7437982 h 13310065"/>
              <a:gd name="connsiteX6" fmla="*/ 15468270 w 20160827"/>
              <a:gd name="connsiteY6" fmla="*/ 7437982 h 13310065"/>
              <a:gd name="connsiteX7" fmla="*/ 15468270 w 20160827"/>
              <a:gd name="connsiteY7" fmla="*/ 4905848 h 13310065"/>
              <a:gd name="connsiteX8" fmla="*/ 0 w 20160827"/>
              <a:gd name="connsiteY8" fmla="*/ 0 h 13310065"/>
              <a:gd name="connsiteX9" fmla="*/ 20160827 w 20160827"/>
              <a:gd name="connsiteY9" fmla="*/ 0 h 13310065"/>
              <a:gd name="connsiteX10" fmla="*/ 20160827 w 20160827"/>
              <a:gd name="connsiteY10" fmla="*/ 13310065 h 13310065"/>
              <a:gd name="connsiteX11" fmla="*/ 0 w 20160827"/>
              <a:gd name="connsiteY11" fmla="*/ 13310065 h 133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60827" h="13310065">
                <a:moveTo>
                  <a:pt x="11714781" y="4905848"/>
                </a:moveTo>
                <a:lnTo>
                  <a:pt x="11714781" y="7437982"/>
                </a:lnTo>
                <a:lnTo>
                  <a:pt x="9879614" y="7437982"/>
                </a:lnTo>
                <a:lnTo>
                  <a:pt x="9879614" y="13169156"/>
                </a:lnTo>
                <a:lnTo>
                  <a:pt x="20080129" y="13169156"/>
                </a:lnTo>
                <a:lnTo>
                  <a:pt x="20080129" y="7437982"/>
                </a:lnTo>
                <a:lnTo>
                  <a:pt x="15468270" y="7437982"/>
                </a:lnTo>
                <a:lnTo>
                  <a:pt x="15468270" y="4905848"/>
                </a:lnTo>
                <a:close/>
                <a:moveTo>
                  <a:pt x="0" y="0"/>
                </a:moveTo>
                <a:lnTo>
                  <a:pt x="20160827" y="0"/>
                </a:lnTo>
                <a:lnTo>
                  <a:pt x="20160827" y="13310065"/>
                </a:lnTo>
                <a:lnTo>
                  <a:pt x="0" y="13310065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7020A13D-7447-4EC5-8517-01FDD4894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4695A1-301C-44A8-8D84-0CBCBC48636C}"/>
              </a:ext>
            </a:extLst>
          </p:cNvPr>
          <p:cNvGrpSpPr/>
          <p:nvPr/>
        </p:nvGrpSpPr>
        <p:grpSpPr>
          <a:xfrm>
            <a:off x="10186800" y="9285978"/>
            <a:ext cx="7029581" cy="4909105"/>
            <a:chOff x="10186800" y="9285978"/>
            <a:chExt cx="7029581" cy="4909105"/>
          </a:xfrm>
        </p:grpSpPr>
        <p:sp>
          <p:nvSpPr>
            <p:cNvPr id="136" name="Rectangle: Rounded Corners 1047">
              <a:extLst>
                <a:ext uri="{FF2B5EF4-FFF2-40B4-BE49-F238E27FC236}">
                  <a16:creationId xmlns:a16="http://schemas.microsoft.com/office/drawing/2014/main" id="{78933B3E-EB1B-455F-89EB-E2DB451E3558}"/>
                </a:ext>
              </a:extLst>
            </p:cNvPr>
            <p:cNvSpPr/>
            <p:nvPr/>
          </p:nvSpPr>
          <p:spPr>
            <a:xfrm>
              <a:off x="10186800" y="9285978"/>
              <a:ext cx="7029581" cy="4909105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1748" tIns="50875" rIns="101748" bIns="50875" anchor="ctr" anchorCtr="1" compatLnSpc="1">
              <a:noAutofit/>
            </a:bodyPr>
            <a:lstStyle/>
            <a:p>
              <a:pPr algn="ctr" defTabSz="50876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003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37" name="TextBox 48">
              <a:extLst>
                <a:ext uri="{FF2B5EF4-FFF2-40B4-BE49-F238E27FC236}">
                  <a16:creationId xmlns:a16="http://schemas.microsoft.com/office/drawing/2014/main" id="{FCECA24A-1C32-4D0D-A94D-3BF9D68549C5}"/>
                </a:ext>
              </a:extLst>
            </p:cNvPr>
            <p:cNvSpPr txBox="1"/>
            <p:nvPr/>
          </p:nvSpPr>
          <p:spPr>
            <a:xfrm>
              <a:off x="10723129" y="9290412"/>
              <a:ext cx="5956914" cy="57581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39864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b="1" kern="0" dirty="0">
                  <a:solidFill>
                    <a:srgbClr val="3B3838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rPr>
                <a:t>Visualization with </a:t>
              </a:r>
              <a:r>
                <a:rPr lang="en-US" sz="3116" b="1" u="sng" kern="0" dirty="0">
                  <a:solidFill>
                    <a:srgbClr val="3B3838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rPr>
                <a:t>TraceaD3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80DF43D-F4D0-48AB-A27D-153B0F7E8291}"/>
                </a:ext>
              </a:extLst>
            </p:cNvPr>
            <p:cNvGrpSpPr/>
            <p:nvPr/>
          </p:nvGrpSpPr>
          <p:grpSpPr>
            <a:xfrm>
              <a:off x="10369448" y="9927031"/>
              <a:ext cx="6624187" cy="4135250"/>
              <a:chOff x="8108265" y="9709655"/>
              <a:chExt cx="6718798" cy="4194314"/>
            </a:xfrm>
          </p:grpSpPr>
          <p:pic>
            <p:nvPicPr>
              <p:cNvPr id="140" name="Picture 1049">
                <a:extLst>
                  <a:ext uri="{FF2B5EF4-FFF2-40B4-BE49-F238E27FC236}">
                    <a16:creationId xmlns:a16="http://schemas.microsoft.com/office/drawing/2014/main" id="{450D51EB-A846-42CA-9F09-47E7FCED8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10800000">
                <a:off x="8108265" y="9709655"/>
                <a:ext cx="6718798" cy="419431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1" name="Picture 1092">
                <a:extLst>
                  <a:ext uri="{FF2B5EF4-FFF2-40B4-BE49-F238E27FC236}">
                    <a16:creationId xmlns:a16="http://schemas.microsoft.com/office/drawing/2014/main" id="{DAF44A66-8177-4EE6-A22B-DF29C6BCE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29603" y="12514682"/>
                <a:ext cx="1326657" cy="12212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44" name="Picture 1094">
                <a:extLst>
                  <a:ext uri="{FF2B5EF4-FFF2-40B4-BE49-F238E27FC236}">
                    <a16:creationId xmlns:a16="http://schemas.microsoft.com/office/drawing/2014/main" id="{88ABA67A-F3BD-4FA7-B470-FB9BD5063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rcRect l="1398" t="10446" r="725"/>
              <a:stretch>
                <a:fillRect/>
              </a:stretch>
            </p:blipFill>
            <p:spPr>
              <a:xfrm>
                <a:off x="8229603" y="12073374"/>
                <a:ext cx="1326657" cy="30941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45" name="Picture 1098">
                <a:extLst>
                  <a:ext uri="{FF2B5EF4-FFF2-40B4-BE49-F238E27FC236}">
                    <a16:creationId xmlns:a16="http://schemas.microsoft.com/office/drawing/2014/main" id="{570118F7-D7AB-4CF3-BFCB-BDF7D07B4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rcRect l="-140" t="488" r="7781"/>
              <a:stretch>
                <a:fillRect/>
              </a:stretch>
            </p:blipFill>
            <p:spPr>
              <a:xfrm>
                <a:off x="8245942" y="10238284"/>
                <a:ext cx="1310306" cy="164083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46" name="Picture 1101">
                <a:extLst>
                  <a:ext uri="{FF2B5EF4-FFF2-40B4-BE49-F238E27FC236}">
                    <a16:creationId xmlns:a16="http://schemas.microsoft.com/office/drawing/2014/main" id="{ACBA5577-556D-42E4-825A-3DEDE887C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rcRect l="754"/>
              <a:stretch>
                <a:fillRect/>
              </a:stretch>
            </p:blipFill>
            <p:spPr>
              <a:xfrm>
                <a:off x="13531658" y="12307076"/>
                <a:ext cx="1218539" cy="1443061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514734" y="12769777"/>
            <a:ext cx="2397446" cy="1251772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</p:spTree>
    <p:extLst>
      <p:ext uri="{BB962C8B-B14F-4D97-AF65-F5344CB8AC3E}">
        <p14:creationId xmlns:p14="http://schemas.microsoft.com/office/powerpoint/2010/main" val="292612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980">
            <a:extLst>
              <a:ext uri="{FF2B5EF4-FFF2-40B4-BE49-F238E27FC236}">
                <a16:creationId xmlns:a16="http://schemas.microsoft.com/office/drawing/2014/main" id="{BEA841BE-A2AE-4722-BD3D-5F11B925A41A}"/>
              </a:ext>
            </a:extLst>
          </p:cNvPr>
          <p:cNvSpPr/>
          <p:nvPr/>
        </p:nvSpPr>
        <p:spPr>
          <a:xfrm>
            <a:off x="1422081" y="348791"/>
            <a:ext cx="13065537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116" b="1" kern="0" dirty="0">
              <a:solidFill>
                <a:srgbClr val="3B3838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D5D0FB7-1B9E-4AD8-8B8F-0E5F18CD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110" y="7241681"/>
            <a:ext cx="10871017" cy="66593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8" name="Arrow: Right 104">
            <a:extLst>
              <a:ext uri="{FF2B5EF4-FFF2-40B4-BE49-F238E27FC236}">
                <a16:creationId xmlns:a16="http://schemas.microsoft.com/office/drawing/2014/main" id="{B2D1A09C-95E1-426F-9A40-A4B7C3D9CE5F}"/>
              </a:ext>
            </a:extLst>
          </p:cNvPr>
          <p:cNvSpPr/>
          <p:nvPr/>
        </p:nvSpPr>
        <p:spPr>
          <a:xfrm>
            <a:off x="7170445" y="5515912"/>
            <a:ext cx="7317173" cy="736699"/>
          </a:xfrm>
          <a:custGeom>
            <a:avLst>
              <a:gd name="f0" fmla="val 20266"/>
              <a:gd name="f1" fmla="val 528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Arrow: Right 104">
            <a:extLst>
              <a:ext uri="{FF2B5EF4-FFF2-40B4-BE49-F238E27FC236}">
                <a16:creationId xmlns:a16="http://schemas.microsoft.com/office/drawing/2014/main" id="{76D0DF07-3556-4A16-BBD6-43075DEA7EE1}"/>
              </a:ext>
            </a:extLst>
          </p:cNvPr>
          <p:cNvSpPr/>
          <p:nvPr/>
        </p:nvSpPr>
        <p:spPr>
          <a:xfrm>
            <a:off x="5691712" y="4547892"/>
            <a:ext cx="3998009" cy="736699"/>
          </a:xfrm>
          <a:custGeom>
            <a:avLst>
              <a:gd name="f0" fmla="val 19281"/>
              <a:gd name="f1" fmla="val 528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62">
            <a:extLst>
              <a:ext uri="{FF2B5EF4-FFF2-40B4-BE49-F238E27FC236}">
                <a16:creationId xmlns:a16="http://schemas.microsoft.com/office/drawing/2014/main" id="{4CDC06AD-22E9-47CB-ABC1-9A9C5E3A9540}"/>
              </a:ext>
            </a:extLst>
          </p:cNvPr>
          <p:cNvSpPr txBox="1"/>
          <p:nvPr/>
        </p:nvSpPr>
        <p:spPr>
          <a:xfrm>
            <a:off x="169545" y="346385"/>
            <a:ext cx="9007000" cy="6503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/>
                <a:latin typeface="Calibri"/>
              </a:rPr>
              <a:t>TraceaML instantiation</a:t>
            </a:r>
          </a:p>
        </p:txBody>
      </p:sp>
      <p:pic>
        <p:nvPicPr>
          <p:cNvPr id="8" name="Picture 949">
            <a:extLst>
              <a:ext uri="{FF2B5EF4-FFF2-40B4-BE49-F238E27FC236}">
                <a16:creationId xmlns:a16="http://schemas.microsoft.com/office/drawing/2014/main" id="{6EFF9627-FF4E-4ACC-98F1-FC72B56C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021" y="4324588"/>
            <a:ext cx="1241585" cy="23736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950">
            <a:extLst>
              <a:ext uri="{FF2B5EF4-FFF2-40B4-BE49-F238E27FC236}">
                <a16:creationId xmlns:a16="http://schemas.microsoft.com/office/drawing/2014/main" id="{65EA2230-36A7-4571-AB17-280D29B0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55" y="4554846"/>
            <a:ext cx="1241585" cy="23736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TextBox 62">
            <a:extLst>
              <a:ext uri="{FF2B5EF4-FFF2-40B4-BE49-F238E27FC236}">
                <a16:creationId xmlns:a16="http://schemas.microsoft.com/office/drawing/2014/main" id="{00BFEB44-4D37-4659-9CCE-3DFBCFBDBB67}"/>
              </a:ext>
            </a:extLst>
          </p:cNvPr>
          <p:cNvSpPr txBox="1"/>
          <p:nvPr/>
        </p:nvSpPr>
        <p:spPr>
          <a:xfrm>
            <a:off x="7451418" y="346385"/>
            <a:ext cx="6486038" cy="6503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/>
                <a:latin typeface="Calibri"/>
              </a:rPr>
              <a:t>Artefacts and links valuation</a:t>
            </a:r>
          </a:p>
        </p:txBody>
      </p:sp>
      <p:pic>
        <p:nvPicPr>
          <p:cNvPr id="27" name="Picture 921">
            <a:extLst>
              <a:ext uri="{FF2B5EF4-FFF2-40B4-BE49-F238E27FC236}">
                <a16:creationId xmlns:a16="http://schemas.microsoft.com/office/drawing/2014/main" id="{884FAB16-36C3-4097-8203-EEC4B6DA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744" y="4325451"/>
            <a:ext cx="1241584" cy="23809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951">
            <a:extLst>
              <a:ext uri="{FF2B5EF4-FFF2-40B4-BE49-F238E27FC236}">
                <a16:creationId xmlns:a16="http://schemas.microsoft.com/office/drawing/2014/main" id="{130AB8AC-7433-4F35-84C7-E1338015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618" y="4547541"/>
            <a:ext cx="1241584" cy="2380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9" name="TextBox 62">
            <a:extLst>
              <a:ext uri="{FF2B5EF4-FFF2-40B4-BE49-F238E27FC236}">
                <a16:creationId xmlns:a16="http://schemas.microsoft.com/office/drawing/2014/main" id="{EA0450F2-5708-4B2B-B66E-550E9ED5F3AE}"/>
              </a:ext>
            </a:extLst>
          </p:cNvPr>
          <p:cNvSpPr txBox="1"/>
          <p:nvPr/>
        </p:nvSpPr>
        <p:spPr>
          <a:xfrm>
            <a:off x="4209961" y="4494290"/>
            <a:ext cx="3610020" cy="1758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E1344A-8C81-4F30-9015-3FA2D53FAC0C}"/>
              </a:ext>
            </a:extLst>
          </p:cNvPr>
          <p:cNvSpPr txBox="1"/>
          <p:nvPr/>
        </p:nvSpPr>
        <p:spPr>
          <a:xfrm>
            <a:off x="5179083" y="6157547"/>
            <a:ext cx="1598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{Json</a:t>
            </a:r>
            <a:r>
              <a:rPr lang="es-E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}</a:t>
            </a:r>
            <a:endParaRPr lang="en-US" sz="6600" kern="0" dirty="0">
              <a:solidFill>
                <a:srgbClr val="F9FAC2"/>
              </a:solidFill>
              <a:effectLst>
                <a:glow rad="254000">
                  <a:srgbClr val="787373"/>
                </a:glow>
              </a:effectLst>
              <a:latin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AB621C-C4D1-4EF9-95F4-0E867562230E}"/>
              </a:ext>
            </a:extLst>
          </p:cNvPr>
          <p:cNvSpPr txBox="1"/>
          <p:nvPr/>
        </p:nvSpPr>
        <p:spPr>
          <a:xfrm>
            <a:off x="11766317" y="5319971"/>
            <a:ext cx="1598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{Json</a:t>
            </a:r>
            <a:r>
              <a:rPr lang="es-E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}</a:t>
            </a:r>
            <a:endParaRPr lang="en-US" sz="6600" kern="0" dirty="0">
              <a:solidFill>
                <a:srgbClr val="F9FAC2"/>
              </a:solidFill>
              <a:effectLst>
                <a:glow rad="254000">
                  <a:srgbClr val="787373"/>
                </a:glow>
              </a:effectLst>
              <a:latin typeface="Calibri"/>
            </a:endParaRPr>
          </a:p>
        </p:txBody>
      </p:sp>
      <p:sp>
        <p:nvSpPr>
          <p:cNvPr id="60" name="TextBox 62">
            <a:extLst>
              <a:ext uri="{FF2B5EF4-FFF2-40B4-BE49-F238E27FC236}">
                <a16:creationId xmlns:a16="http://schemas.microsoft.com/office/drawing/2014/main" id="{E829C7BB-6B85-4FAA-A796-C1EB6734512D}"/>
              </a:ext>
            </a:extLst>
          </p:cNvPr>
          <p:cNvSpPr txBox="1"/>
          <p:nvPr/>
        </p:nvSpPr>
        <p:spPr>
          <a:xfrm>
            <a:off x="10601699" y="4312990"/>
            <a:ext cx="4199370" cy="1758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Fragmentation and Relationships</a:t>
            </a:r>
            <a:endParaRPr lang="en-US" sz="6600" kern="0" dirty="0">
              <a:solidFill>
                <a:srgbClr val="F9FAC2"/>
              </a:solidFill>
              <a:effectLst>
                <a:glow rad="254000">
                  <a:srgbClr val="787373"/>
                </a:glow>
              </a:effectLst>
              <a:latin typeface="Calibri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A014F28-59C8-4E90-8B78-DF580EBDD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FC520528-80E2-403D-B8AE-295A08A64F4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E91013-7DD5-4DF1-9AC1-A3768CD46A01}"/>
              </a:ext>
            </a:extLst>
          </p:cNvPr>
          <p:cNvSpPr/>
          <p:nvPr/>
        </p:nvSpPr>
        <p:spPr>
          <a:xfrm>
            <a:off x="7582711" y="7247607"/>
            <a:ext cx="10911815" cy="664750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74177E-D75C-4EE4-8DD6-8E69D580B58F}"/>
              </a:ext>
            </a:extLst>
          </p:cNvPr>
          <p:cNvGrpSpPr/>
          <p:nvPr/>
        </p:nvGrpSpPr>
        <p:grpSpPr>
          <a:xfrm>
            <a:off x="13325731" y="8118924"/>
            <a:ext cx="4364886" cy="4932941"/>
            <a:chOff x="13707745" y="7886171"/>
            <a:chExt cx="5586161" cy="631315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A7B54AE-035D-4A82-A317-3D6D279C0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79423" y="8943294"/>
              <a:ext cx="4442806" cy="42674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9D132515-340D-48A2-87BD-48EE6AF8EA37}"/>
                </a:ext>
              </a:extLst>
            </p:cNvPr>
            <p:cNvSpPr txBox="1">
              <a:spLocks/>
            </p:cNvSpPr>
            <p:nvPr/>
          </p:nvSpPr>
          <p:spPr>
            <a:xfrm>
              <a:off x="14279422" y="13442196"/>
              <a:ext cx="4442807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Complexity</a:t>
              </a:r>
              <a:endPara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CBCEF4-8268-4209-B435-905E82B5FD66}"/>
                </a:ext>
              </a:extLst>
            </p:cNvPr>
            <p:cNvSpPr txBox="1"/>
            <p:nvPr/>
          </p:nvSpPr>
          <p:spPr>
            <a:xfrm>
              <a:off x="13707745" y="7886171"/>
              <a:ext cx="558616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76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4800" b="1" dirty="0"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latin typeface="+mj-lt"/>
                  <a:ea typeface="+mj-ea"/>
                  <a:cs typeface="+mj-cs"/>
                </a:rPr>
                <a:t>Relationships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BC81DF-36B1-48A0-810F-CB4FC68D70F6}"/>
              </a:ext>
            </a:extLst>
          </p:cNvPr>
          <p:cNvGrpSpPr/>
          <p:nvPr/>
        </p:nvGrpSpPr>
        <p:grpSpPr>
          <a:xfrm>
            <a:off x="8424655" y="8118924"/>
            <a:ext cx="3939394" cy="4932941"/>
            <a:chOff x="6265102" y="7886171"/>
            <a:chExt cx="5041618" cy="6313155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FCD99E-1A4B-4812-83F0-78C6AAE2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1198" y="8933390"/>
              <a:ext cx="4718891" cy="428724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30C1FF7C-204C-4585-852E-F053DCEE4981}"/>
                </a:ext>
              </a:extLst>
            </p:cNvPr>
            <p:cNvSpPr txBox="1">
              <a:spLocks/>
            </p:cNvSpPr>
            <p:nvPr/>
          </p:nvSpPr>
          <p:spPr>
            <a:xfrm>
              <a:off x="6426464" y="13442196"/>
              <a:ext cx="4718892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Topology</a:t>
              </a:r>
              <a:endPara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BAE5825-0635-4F8F-B3CA-8C13F9AB2FFF}"/>
                </a:ext>
              </a:extLst>
            </p:cNvPr>
            <p:cNvSpPr txBox="1"/>
            <p:nvPr/>
          </p:nvSpPr>
          <p:spPr>
            <a:xfrm>
              <a:off x="6265102" y="7886171"/>
              <a:ext cx="5041618" cy="1063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Fragmentation</a:t>
              </a:r>
              <a:endParaRPr lang="en-US" sz="1600" dirty="0">
                <a:solidFill>
                  <a:srgbClr val="F9FAC2"/>
                </a:solidFill>
                <a:effectLst>
                  <a:glow rad="127000">
                    <a:srgbClr val="787373"/>
                  </a:glow>
                </a:effectLst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9FFBA6D-6A87-424F-8F7B-3C3936583FD2}"/>
              </a:ext>
            </a:extLst>
          </p:cNvPr>
          <p:cNvSpPr/>
          <p:nvPr/>
        </p:nvSpPr>
        <p:spPr>
          <a:xfrm>
            <a:off x="1422081" y="330627"/>
            <a:ext cx="13065537" cy="3726995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977">
            <a:extLst>
              <a:ext uri="{FF2B5EF4-FFF2-40B4-BE49-F238E27FC236}">
                <a16:creationId xmlns:a16="http://schemas.microsoft.com/office/drawing/2014/main" id="{6F6826B6-6F35-49F9-80E6-A4CFB1E3CCA8}"/>
              </a:ext>
            </a:extLst>
          </p:cNvPr>
          <p:cNvCxnSpPr>
            <a:cxnSpLocks/>
          </p:cNvCxnSpPr>
          <p:nvPr/>
        </p:nvCxnSpPr>
        <p:spPr>
          <a:xfrm flipH="1">
            <a:off x="6777835" y="3783563"/>
            <a:ext cx="821616" cy="1008179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cxnSp>
        <p:nvCxnSpPr>
          <p:cNvPr id="32" name="Straight Arrow Connector 978">
            <a:extLst>
              <a:ext uri="{FF2B5EF4-FFF2-40B4-BE49-F238E27FC236}">
                <a16:creationId xmlns:a16="http://schemas.microsoft.com/office/drawing/2014/main" id="{6FFD34A5-904E-4795-BCD7-F0528EFD6EDE}"/>
              </a:ext>
            </a:extLst>
          </p:cNvPr>
          <p:cNvCxnSpPr>
            <a:cxnSpLocks/>
          </p:cNvCxnSpPr>
          <p:nvPr/>
        </p:nvCxnSpPr>
        <p:spPr>
          <a:xfrm flipH="1">
            <a:off x="10468351" y="3525233"/>
            <a:ext cx="1164616" cy="643956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cxnSp>
        <p:nvCxnSpPr>
          <p:cNvPr id="70" name="Straight Arrow Connector 978">
            <a:extLst>
              <a:ext uri="{FF2B5EF4-FFF2-40B4-BE49-F238E27FC236}">
                <a16:creationId xmlns:a16="http://schemas.microsoft.com/office/drawing/2014/main" id="{6E12CF9F-13DC-4D99-9DB5-7511EF548C4C}"/>
              </a:ext>
            </a:extLst>
          </p:cNvPr>
          <p:cNvCxnSpPr>
            <a:cxnSpLocks/>
          </p:cNvCxnSpPr>
          <p:nvPr/>
        </p:nvCxnSpPr>
        <p:spPr>
          <a:xfrm>
            <a:off x="13530657" y="3478624"/>
            <a:ext cx="1241584" cy="843854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cxnSp>
        <p:nvCxnSpPr>
          <p:cNvPr id="97" name="Straight Arrow Connector 977">
            <a:extLst>
              <a:ext uri="{FF2B5EF4-FFF2-40B4-BE49-F238E27FC236}">
                <a16:creationId xmlns:a16="http://schemas.microsoft.com/office/drawing/2014/main" id="{7025B7EA-9EFA-4C46-8015-153D1195883B}"/>
              </a:ext>
            </a:extLst>
          </p:cNvPr>
          <p:cNvCxnSpPr>
            <a:cxnSpLocks/>
          </p:cNvCxnSpPr>
          <p:nvPr/>
        </p:nvCxnSpPr>
        <p:spPr>
          <a:xfrm flipH="1">
            <a:off x="5691712" y="3630119"/>
            <a:ext cx="1369489" cy="939182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C0A0C4A-35D4-46AE-99B3-4A93765506FD}"/>
              </a:ext>
            </a:extLst>
          </p:cNvPr>
          <p:cNvGrpSpPr/>
          <p:nvPr/>
        </p:nvGrpSpPr>
        <p:grpSpPr>
          <a:xfrm>
            <a:off x="1888009" y="1084434"/>
            <a:ext cx="12263440" cy="2275880"/>
            <a:chOff x="1856333" y="1513465"/>
            <a:chExt cx="11184581" cy="2075662"/>
          </a:xfrm>
        </p:grpSpPr>
        <p:pic>
          <p:nvPicPr>
            <p:cNvPr id="4" name="Picture 859">
              <a:extLst>
                <a:ext uri="{FF2B5EF4-FFF2-40B4-BE49-F238E27FC236}">
                  <a16:creationId xmlns:a16="http://schemas.microsoft.com/office/drawing/2014/main" id="{92A8077E-C0B4-47B7-A058-1D0FE7023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09813" y="1566069"/>
              <a:ext cx="2169124" cy="2023058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0" name="Group 424">
              <a:extLst>
                <a:ext uri="{FF2B5EF4-FFF2-40B4-BE49-F238E27FC236}">
                  <a16:creationId xmlns:a16="http://schemas.microsoft.com/office/drawing/2014/main" id="{94DF4C1E-8D69-438E-9872-2EB5FF1C3A96}"/>
                </a:ext>
              </a:extLst>
            </p:cNvPr>
            <p:cNvGrpSpPr/>
            <p:nvPr/>
          </p:nvGrpSpPr>
          <p:grpSpPr>
            <a:xfrm>
              <a:off x="4119596" y="1912482"/>
              <a:ext cx="1422898" cy="1020243"/>
              <a:chOff x="5833497" y="2081220"/>
              <a:chExt cx="1187759" cy="851644"/>
            </a:xfrm>
          </p:grpSpPr>
          <p:sp>
            <p:nvSpPr>
              <p:cNvPr id="11" name="Arrow: Right 104">
                <a:extLst>
                  <a:ext uri="{FF2B5EF4-FFF2-40B4-BE49-F238E27FC236}">
                    <a16:creationId xmlns:a16="http://schemas.microsoft.com/office/drawing/2014/main" id="{7ED02D7B-6311-4BD6-8139-5426479614C8}"/>
                  </a:ext>
                </a:extLst>
              </p:cNvPr>
              <p:cNvSpPr/>
              <p:nvPr/>
            </p:nvSpPr>
            <p:spPr>
              <a:xfrm>
                <a:off x="6309259" y="2081220"/>
                <a:ext cx="711997" cy="683898"/>
              </a:xfrm>
              <a:custGeom>
                <a:avLst>
                  <a:gd name="f0" fmla="val 10800"/>
                  <a:gd name="f1" fmla="val 5400"/>
                </a:avLst>
                <a:gdLst>
                  <a:gd name="f2" fmla="val 10800000"/>
                  <a:gd name="f3" fmla="val 5400000"/>
                  <a:gd name="f4" fmla="val 180"/>
                  <a:gd name="f5" fmla="val w"/>
                  <a:gd name="f6" fmla="val h"/>
                  <a:gd name="f7" fmla="val 0"/>
                  <a:gd name="f8" fmla="val 21600"/>
                  <a:gd name="f9" fmla="val 10800"/>
                  <a:gd name="f10" fmla="+- 0 0 0"/>
                  <a:gd name="f11" fmla="+- 0 0 180"/>
                  <a:gd name="f12" fmla="*/ f5 1 21600"/>
                  <a:gd name="f13" fmla="*/ f6 1 21600"/>
                  <a:gd name="f14" fmla="+- f8 0 f7"/>
                  <a:gd name="f15" fmla="pin 0 f0 21600"/>
                  <a:gd name="f16" fmla="pin 0 f1 10800"/>
                  <a:gd name="f17" fmla="*/ f10 f2 1"/>
                  <a:gd name="f18" fmla="*/ f11 f2 1"/>
                  <a:gd name="f19" fmla="val f15"/>
                  <a:gd name="f20" fmla="val f16"/>
                  <a:gd name="f21" fmla="*/ f14 1 21600"/>
                  <a:gd name="f22" fmla="*/ f15 f12 1"/>
                  <a:gd name="f23" fmla="*/ f16 f13 1"/>
                  <a:gd name="f24" fmla="*/ f17 1 f4"/>
                  <a:gd name="f25" fmla="*/ f18 1 f4"/>
                  <a:gd name="f26" fmla="+- 21600 0 f20"/>
                  <a:gd name="f27" fmla="+- 21600 0 f19"/>
                  <a:gd name="f28" fmla="*/ 0 f21 1"/>
                  <a:gd name="f29" fmla="*/ 21600 f21 1"/>
                  <a:gd name="f30" fmla="*/ f20 f13 1"/>
                  <a:gd name="f31" fmla="*/ f19 f12 1"/>
                  <a:gd name="f32" fmla="+- f24 0 f3"/>
                  <a:gd name="f33" fmla="+- f25 0 f3"/>
                  <a:gd name="f34" fmla="*/ f27 f20 1"/>
                  <a:gd name="f35" fmla="*/ f28 1 f21"/>
                  <a:gd name="f36" fmla="*/ f29 1 f21"/>
                  <a:gd name="f37" fmla="*/ f26 f13 1"/>
                  <a:gd name="f38" fmla="*/ f34 1 10800"/>
                  <a:gd name="f39" fmla="*/ f35 f12 1"/>
                  <a:gd name="f40" fmla="*/ f35 f13 1"/>
                  <a:gd name="f41" fmla="*/ f36 f13 1"/>
                  <a:gd name="f42" fmla="+- f19 f38 0"/>
                  <a:gd name="f43" fmla="*/ f42 f12 1"/>
                </a:gdLst>
                <a:ahLst>
                  <a:ahXY gdRefX="f0" minX="f7" maxX="f8" gdRefY="f1" minY="f7" maxY="f9">
                    <a:pos x="f22" y="f23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31" y="f40"/>
                  </a:cxn>
                  <a:cxn ang="f33">
                    <a:pos x="f31" y="f41"/>
                  </a:cxn>
                </a:cxnLst>
                <a:rect l="f39" t="f30" r="f43" b="f37"/>
                <a:pathLst>
                  <a:path w="21600" h="21600">
                    <a:moveTo>
                      <a:pt x="f7" y="f20"/>
                    </a:moveTo>
                    <a:lnTo>
                      <a:pt x="f19" y="f20"/>
                    </a:lnTo>
                    <a:lnTo>
                      <a:pt x="f19" y="f7"/>
                    </a:lnTo>
                    <a:lnTo>
                      <a:pt x="f8" y="f9"/>
                    </a:lnTo>
                    <a:lnTo>
                      <a:pt x="f19" y="f8"/>
                    </a:lnTo>
                    <a:lnTo>
                      <a:pt x="f19" y="f26"/>
                    </a:lnTo>
                    <a:lnTo>
                      <a:pt x="f7" y="f26"/>
                    </a:lnTo>
                    <a:close/>
                  </a:path>
                </a:pathLst>
              </a:custGeom>
              <a:solidFill>
                <a:srgbClr val="BFBFBF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47698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000" kern="0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2" name="Graphic 78">
                <a:extLst>
                  <a:ext uri="{FF2B5EF4-FFF2-40B4-BE49-F238E27FC236}">
                    <a16:creationId xmlns:a16="http://schemas.microsoft.com/office/drawing/2014/main" id="{7AC2A09E-B3C1-4818-9DA0-5D29640C7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33497" y="2101071"/>
                <a:ext cx="779160" cy="83179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grpSp>
          <p:nvGrpSpPr>
            <p:cNvPr id="29" name="Group 424">
              <a:extLst>
                <a:ext uri="{FF2B5EF4-FFF2-40B4-BE49-F238E27FC236}">
                  <a16:creationId xmlns:a16="http://schemas.microsoft.com/office/drawing/2014/main" id="{4A359D53-DF57-476E-BA4C-1A907EBFA234}"/>
                </a:ext>
              </a:extLst>
            </p:cNvPr>
            <p:cNvGrpSpPr/>
            <p:nvPr/>
          </p:nvGrpSpPr>
          <p:grpSpPr>
            <a:xfrm>
              <a:off x="8222037" y="1912482"/>
              <a:ext cx="1422898" cy="1020243"/>
              <a:chOff x="9138723" y="2081220"/>
              <a:chExt cx="1187760" cy="851644"/>
            </a:xfrm>
          </p:grpSpPr>
          <p:sp>
            <p:nvSpPr>
              <p:cNvPr id="30" name="Arrow: Right 104">
                <a:extLst>
                  <a:ext uri="{FF2B5EF4-FFF2-40B4-BE49-F238E27FC236}">
                    <a16:creationId xmlns:a16="http://schemas.microsoft.com/office/drawing/2014/main" id="{C54173DB-C4A1-4187-B358-AF1DAB7F977F}"/>
                  </a:ext>
                </a:extLst>
              </p:cNvPr>
              <p:cNvSpPr/>
              <p:nvPr/>
            </p:nvSpPr>
            <p:spPr>
              <a:xfrm>
                <a:off x="9614486" y="2081220"/>
                <a:ext cx="711997" cy="683898"/>
              </a:xfrm>
              <a:custGeom>
                <a:avLst>
                  <a:gd name="f0" fmla="val 10800"/>
                  <a:gd name="f1" fmla="val 5400"/>
                </a:avLst>
                <a:gdLst>
                  <a:gd name="f2" fmla="val 10800000"/>
                  <a:gd name="f3" fmla="val 5400000"/>
                  <a:gd name="f4" fmla="val 180"/>
                  <a:gd name="f5" fmla="val w"/>
                  <a:gd name="f6" fmla="val h"/>
                  <a:gd name="f7" fmla="val 0"/>
                  <a:gd name="f8" fmla="val 21600"/>
                  <a:gd name="f9" fmla="val 10800"/>
                  <a:gd name="f10" fmla="+- 0 0 0"/>
                  <a:gd name="f11" fmla="+- 0 0 180"/>
                  <a:gd name="f12" fmla="*/ f5 1 21600"/>
                  <a:gd name="f13" fmla="*/ f6 1 21600"/>
                  <a:gd name="f14" fmla="+- f8 0 f7"/>
                  <a:gd name="f15" fmla="pin 0 f0 21600"/>
                  <a:gd name="f16" fmla="pin 0 f1 10800"/>
                  <a:gd name="f17" fmla="*/ f10 f2 1"/>
                  <a:gd name="f18" fmla="*/ f11 f2 1"/>
                  <a:gd name="f19" fmla="val f15"/>
                  <a:gd name="f20" fmla="val f16"/>
                  <a:gd name="f21" fmla="*/ f14 1 21600"/>
                  <a:gd name="f22" fmla="*/ f15 f12 1"/>
                  <a:gd name="f23" fmla="*/ f16 f13 1"/>
                  <a:gd name="f24" fmla="*/ f17 1 f4"/>
                  <a:gd name="f25" fmla="*/ f18 1 f4"/>
                  <a:gd name="f26" fmla="+- 21600 0 f20"/>
                  <a:gd name="f27" fmla="+- 21600 0 f19"/>
                  <a:gd name="f28" fmla="*/ 0 f21 1"/>
                  <a:gd name="f29" fmla="*/ 21600 f21 1"/>
                  <a:gd name="f30" fmla="*/ f20 f13 1"/>
                  <a:gd name="f31" fmla="*/ f19 f12 1"/>
                  <a:gd name="f32" fmla="+- f24 0 f3"/>
                  <a:gd name="f33" fmla="+- f25 0 f3"/>
                  <a:gd name="f34" fmla="*/ f27 f20 1"/>
                  <a:gd name="f35" fmla="*/ f28 1 f21"/>
                  <a:gd name="f36" fmla="*/ f29 1 f21"/>
                  <a:gd name="f37" fmla="*/ f26 f13 1"/>
                  <a:gd name="f38" fmla="*/ f34 1 10800"/>
                  <a:gd name="f39" fmla="*/ f35 f12 1"/>
                  <a:gd name="f40" fmla="*/ f35 f13 1"/>
                  <a:gd name="f41" fmla="*/ f36 f13 1"/>
                  <a:gd name="f42" fmla="+- f19 f38 0"/>
                  <a:gd name="f43" fmla="*/ f42 f12 1"/>
                </a:gdLst>
                <a:ahLst>
                  <a:ahXY gdRefX="f0" minX="f7" maxX="f8" gdRefY="f1" minY="f7" maxY="f9">
                    <a:pos x="f22" y="f23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31" y="f40"/>
                  </a:cxn>
                  <a:cxn ang="f33">
                    <a:pos x="f31" y="f41"/>
                  </a:cxn>
                </a:cxnLst>
                <a:rect l="f39" t="f30" r="f43" b="f37"/>
                <a:pathLst>
                  <a:path w="21600" h="21600">
                    <a:moveTo>
                      <a:pt x="f7" y="f20"/>
                    </a:moveTo>
                    <a:lnTo>
                      <a:pt x="f19" y="f20"/>
                    </a:lnTo>
                    <a:lnTo>
                      <a:pt x="f19" y="f7"/>
                    </a:lnTo>
                    <a:lnTo>
                      <a:pt x="f8" y="f9"/>
                    </a:lnTo>
                    <a:lnTo>
                      <a:pt x="f19" y="f8"/>
                    </a:lnTo>
                    <a:lnTo>
                      <a:pt x="f19" y="f26"/>
                    </a:lnTo>
                    <a:lnTo>
                      <a:pt x="f7" y="f26"/>
                    </a:lnTo>
                    <a:close/>
                  </a:path>
                </a:pathLst>
              </a:custGeom>
              <a:solidFill>
                <a:srgbClr val="BFBFBF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47698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000" kern="0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31" name="Graphic 78">
                <a:extLst>
                  <a:ext uri="{FF2B5EF4-FFF2-40B4-BE49-F238E27FC236}">
                    <a16:creationId xmlns:a16="http://schemas.microsoft.com/office/drawing/2014/main" id="{2C8299AE-BCCD-461A-86EF-C7371C4B7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38723" y="2101071"/>
                <a:ext cx="779160" cy="83179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93B29D-A5F2-46A6-838C-EE0B70D57A27}"/>
                </a:ext>
              </a:extLst>
            </p:cNvPr>
            <p:cNvGrpSpPr/>
            <p:nvPr/>
          </p:nvGrpSpPr>
          <p:grpSpPr>
            <a:xfrm>
              <a:off x="5748023" y="1528957"/>
              <a:ext cx="2169124" cy="2023058"/>
              <a:chOff x="7071137" y="1761070"/>
              <a:chExt cx="1810667" cy="1688741"/>
            </a:xfrm>
          </p:grpSpPr>
          <p:pic>
            <p:nvPicPr>
              <p:cNvPr id="35" name="Picture 893">
                <a:extLst>
                  <a:ext uri="{FF2B5EF4-FFF2-40B4-BE49-F238E27FC236}">
                    <a16:creationId xmlns:a16="http://schemas.microsoft.com/office/drawing/2014/main" id="{180A98FF-D8C5-4BC5-B639-2CE98D8DD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1137" y="1761070"/>
                <a:ext cx="1810667" cy="1688741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62">
                <a:extLst>
                  <a:ext uri="{FF2B5EF4-FFF2-40B4-BE49-F238E27FC236}">
                    <a16:creationId xmlns:a16="http://schemas.microsoft.com/office/drawing/2014/main" id="{2D435A14-C0B5-4D25-B71E-5F2E50C15EF2}"/>
                  </a:ext>
                </a:extLst>
              </p:cNvPr>
              <p:cNvSpPr txBox="1"/>
              <p:nvPr/>
            </p:nvSpPr>
            <p:spPr>
              <a:xfrm>
                <a:off x="7182108" y="2150915"/>
                <a:ext cx="1461567" cy="4316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5390" tIns="47698" rIns="95390" bIns="47698" anchor="t" anchorCtr="1" compatLnSpc="1">
                <a:spAutoFit/>
              </a:bodyPr>
              <a:lstStyle/>
              <a:p>
                <a:pPr algn="ctr" defTabSz="47698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4000" kern="0" dirty="0">
                    <a:solidFill>
                      <a:srgbClr val="F9FAC2"/>
                    </a:solidFill>
                    <a:effectLst>
                      <a:glow rad="254000">
                        <a:srgbClr val="787373"/>
                      </a:glow>
                    </a:effectLst>
                    <a:latin typeface="Calibri"/>
                  </a:rPr>
                  <a:t>Trace</a:t>
                </a:r>
                <a:endParaRPr lang="en-US" sz="6600" kern="0" dirty="0">
                  <a:solidFill>
                    <a:srgbClr val="F9FAC2"/>
                  </a:solidFill>
                  <a:effectLst>
                    <a:glow rad="254000">
                      <a:srgbClr val="787373"/>
                    </a:glow>
                  </a:effectLst>
                  <a:latin typeface="Calibri"/>
                </a:endParaRPr>
              </a:p>
            </p:txBody>
          </p:sp>
        </p:grpSp>
        <p:sp>
          <p:nvSpPr>
            <p:cNvPr id="37" name="TextBox 62">
              <a:extLst>
                <a:ext uri="{FF2B5EF4-FFF2-40B4-BE49-F238E27FC236}">
                  <a16:creationId xmlns:a16="http://schemas.microsoft.com/office/drawing/2014/main" id="{8F7E138E-E665-4DEC-8BFD-B69CF98F1B52}"/>
                </a:ext>
              </a:extLst>
            </p:cNvPr>
            <p:cNvSpPr txBox="1"/>
            <p:nvPr/>
          </p:nvSpPr>
          <p:spPr>
            <a:xfrm>
              <a:off x="10074840" y="2031088"/>
              <a:ext cx="2966074" cy="51708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4000" kern="0" dirty="0">
                  <a:solidFill>
                    <a:srgbClr val="F9FAC2"/>
                  </a:solidFill>
                  <a:effectLst>
                    <a:glow rad="254000">
                      <a:srgbClr val="787373"/>
                    </a:glow>
                  </a:effectLst>
                  <a:latin typeface="Calibri"/>
                </a:rPr>
                <a:t>Typed trace</a:t>
              </a:r>
              <a:endParaRPr lang="en-US" sz="6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endParaRPr>
            </a:p>
          </p:txBody>
        </p:sp>
        <p:grpSp>
          <p:nvGrpSpPr>
            <p:cNvPr id="38" name="Group 1090">
              <a:extLst>
                <a:ext uri="{FF2B5EF4-FFF2-40B4-BE49-F238E27FC236}">
                  <a16:creationId xmlns:a16="http://schemas.microsoft.com/office/drawing/2014/main" id="{5424F93A-FDD2-43E0-AA24-A343C910F631}"/>
                </a:ext>
              </a:extLst>
            </p:cNvPr>
            <p:cNvGrpSpPr/>
            <p:nvPr/>
          </p:nvGrpSpPr>
          <p:grpSpPr>
            <a:xfrm>
              <a:off x="1856333" y="1513465"/>
              <a:ext cx="2343713" cy="1846138"/>
              <a:chOff x="3810441" y="1748140"/>
              <a:chExt cx="1956405" cy="1541057"/>
            </a:xfrm>
          </p:grpSpPr>
          <p:grpSp>
            <p:nvGrpSpPr>
              <p:cNvPr id="39" name="Group 1078">
                <a:extLst>
                  <a:ext uri="{FF2B5EF4-FFF2-40B4-BE49-F238E27FC236}">
                    <a16:creationId xmlns:a16="http://schemas.microsoft.com/office/drawing/2014/main" id="{785575E0-E138-483F-8E0E-CB52B7E9AD22}"/>
                  </a:ext>
                </a:extLst>
              </p:cNvPr>
              <p:cNvGrpSpPr/>
              <p:nvPr/>
            </p:nvGrpSpPr>
            <p:grpSpPr>
              <a:xfrm>
                <a:off x="4350294" y="1748140"/>
                <a:ext cx="865086" cy="1541057"/>
                <a:chOff x="4350294" y="1748140"/>
                <a:chExt cx="865086" cy="1541057"/>
              </a:xfrm>
            </p:grpSpPr>
            <p:sp>
              <p:nvSpPr>
                <p:cNvPr id="41" name="Rectangle 284">
                  <a:extLst>
                    <a:ext uri="{FF2B5EF4-FFF2-40B4-BE49-F238E27FC236}">
                      <a16:creationId xmlns:a16="http://schemas.microsoft.com/office/drawing/2014/main" id="{BAE0EB79-174F-4D4A-A2F8-F8A57B95F5E0}"/>
                    </a:ext>
                  </a:extLst>
                </p:cNvPr>
                <p:cNvSpPr/>
                <p:nvPr/>
              </p:nvSpPr>
              <p:spPr>
                <a:xfrm>
                  <a:off x="4350294" y="2649547"/>
                  <a:ext cx="280373" cy="296174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b</a:t>
                  </a:r>
                </a:p>
              </p:txBody>
            </p:sp>
            <p:sp>
              <p:nvSpPr>
                <p:cNvPr id="42" name="Rectangle 285">
                  <a:extLst>
                    <a:ext uri="{FF2B5EF4-FFF2-40B4-BE49-F238E27FC236}">
                      <a16:creationId xmlns:a16="http://schemas.microsoft.com/office/drawing/2014/main" id="{D12AB7A0-F5FB-49AA-8CFC-DE0E41B473C6}"/>
                    </a:ext>
                  </a:extLst>
                </p:cNvPr>
                <p:cNvSpPr/>
                <p:nvPr/>
              </p:nvSpPr>
              <p:spPr>
                <a:xfrm>
                  <a:off x="5040145" y="2109273"/>
                  <a:ext cx="175235" cy="185111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e</a:t>
                  </a:r>
                </a:p>
              </p:txBody>
            </p:sp>
            <p:sp>
              <p:nvSpPr>
                <p:cNvPr id="43" name="Rectangle 286">
                  <a:extLst>
                    <a:ext uri="{FF2B5EF4-FFF2-40B4-BE49-F238E27FC236}">
                      <a16:creationId xmlns:a16="http://schemas.microsoft.com/office/drawing/2014/main" id="{A2873C20-EF01-45AA-9363-1D7FDDA76972}"/>
                    </a:ext>
                  </a:extLst>
                </p:cNvPr>
                <p:cNvSpPr/>
                <p:nvPr/>
              </p:nvSpPr>
              <p:spPr>
                <a:xfrm>
                  <a:off x="4991956" y="2666747"/>
                  <a:ext cx="223424" cy="236034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g</a:t>
                  </a:r>
                </a:p>
              </p:txBody>
            </p:sp>
            <p:sp>
              <p:nvSpPr>
                <p:cNvPr id="44" name="Rectangle 112">
                  <a:extLst>
                    <a:ext uri="{FF2B5EF4-FFF2-40B4-BE49-F238E27FC236}">
                      <a16:creationId xmlns:a16="http://schemas.microsoft.com/office/drawing/2014/main" id="{CF70F7AA-0D55-48F2-9F3F-C654B408B9EE}"/>
                    </a:ext>
                  </a:extLst>
                </p:cNvPr>
                <p:cNvSpPr/>
                <p:nvPr/>
              </p:nvSpPr>
              <p:spPr>
                <a:xfrm>
                  <a:off x="4991956" y="2361904"/>
                  <a:ext cx="223424" cy="236034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h</a:t>
                  </a:r>
                </a:p>
              </p:txBody>
            </p:sp>
            <p:sp>
              <p:nvSpPr>
                <p:cNvPr id="45" name="Rectangle 113">
                  <a:extLst>
                    <a:ext uri="{FF2B5EF4-FFF2-40B4-BE49-F238E27FC236}">
                      <a16:creationId xmlns:a16="http://schemas.microsoft.com/office/drawing/2014/main" id="{789A9DDB-2BF4-402D-A6CF-4D8642128808}"/>
                    </a:ext>
                  </a:extLst>
                </p:cNvPr>
                <p:cNvSpPr/>
                <p:nvPr/>
              </p:nvSpPr>
              <p:spPr>
                <a:xfrm>
                  <a:off x="5040145" y="1770397"/>
                  <a:ext cx="175235" cy="185111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d</a:t>
                  </a:r>
                </a:p>
              </p:txBody>
            </p:sp>
            <p:sp>
              <p:nvSpPr>
                <p:cNvPr id="46" name="Rectangle 114">
                  <a:extLst>
                    <a:ext uri="{FF2B5EF4-FFF2-40B4-BE49-F238E27FC236}">
                      <a16:creationId xmlns:a16="http://schemas.microsoft.com/office/drawing/2014/main" id="{6A0CB6B8-9FC6-4D00-B090-D194AD34EB02}"/>
                    </a:ext>
                  </a:extLst>
                </p:cNvPr>
                <p:cNvSpPr/>
                <p:nvPr/>
              </p:nvSpPr>
              <p:spPr>
                <a:xfrm>
                  <a:off x="4350294" y="2410477"/>
                  <a:ext cx="140195" cy="148096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f</a:t>
                  </a:r>
                </a:p>
              </p:txBody>
            </p:sp>
            <p:sp>
              <p:nvSpPr>
                <p:cNvPr id="47" name="Rectangle 131">
                  <a:extLst>
                    <a:ext uri="{FF2B5EF4-FFF2-40B4-BE49-F238E27FC236}">
                      <a16:creationId xmlns:a16="http://schemas.microsoft.com/office/drawing/2014/main" id="{4F39714A-285A-4ECD-B536-9CD49A77F5C2}"/>
                    </a:ext>
                  </a:extLst>
                </p:cNvPr>
                <p:cNvSpPr/>
                <p:nvPr/>
              </p:nvSpPr>
              <p:spPr>
                <a:xfrm>
                  <a:off x="4350294" y="2993023"/>
                  <a:ext cx="280373" cy="296174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206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j</a:t>
                  </a:r>
                </a:p>
              </p:txBody>
            </p:sp>
            <p:sp>
              <p:nvSpPr>
                <p:cNvPr id="48" name="Rectangle 132">
                  <a:extLst>
                    <a:ext uri="{FF2B5EF4-FFF2-40B4-BE49-F238E27FC236}">
                      <a16:creationId xmlns:a16="http://schemas.microsoft.com/office/drawing/2014/main" id="{A53B8A29-6949-45E1-9CE2-A17EF5AFE147}"/>
                    </a:ext>
                  </a:extLst>
                </p:cNvPr>
                <p:cNvSpPr/>
                <p:nvPr/>
              </p:nvSpPr>
              <p:spPr>
                <a:xfrm>
                  <a:off x="4978715" y="2991231"/>
                  <a:ext cx="236665" cy="250006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i</a:t>
                  </a:r>
                </a:p>
              </p:txBody>
            </p:sp>
            <p:sp>
              <p:nvSpPr>
                <p:cNvPr id="49" name="Rectangle 110">
                  <a:extLst>
                    <a:ext uri="{FF2B5EF4-FFF2-40B4-BE49-F238E27FC236}">
                      <a16:creationId xmlns:a16="http://schemas.microsoft.com/office/drawing/2014/main" id="{D1DB0D7B-0E7C-4857-8A92-AED00D33245E}"/>
                    </a:ext>
                  </a:extLst>
                </p:cNvPr>
                <p:cNvSpPr/>
                <p:nvPr/>
              </p:nvSpPr>
              <p:spPr>
                <a:xfrm>
                  <a:off x="4350294" y="1748140"/>
                  <a:ext cx="254102" cy="296174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a</a:t>
                  </a:r>
                </a:p>
              </p:txBody>
            </p:sp>
            <p:sp>
              <p:nvSpPr>
                <p:cNvPr id="50" name="Rectangle 111">
                  <a:extLst>
                    <a:ext uri="{FF2B5EF4-FFF2-40B4-BE49-F238E27FC236}">
                      <a16:creationId xmlns:a16="http://schemas.microsoft.com/office/drawing/2014/main" id="{B68B70E9-6ED4-4FFB-8399-E52E4757CB53}"/>
                    </a:ext>
                  </a:extLst>
                </p:cNvPr>
                <p:cNvSpPr/>
                <p:nvPr/>
              </p:nvSpPr>
              <p:spPr>
                <a:xfrm>
                  <a:off x="4350294" y="2115217"/>
                  <a:ext cx="199019" cy="210247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c</a:t>
                  </a:r>
                </a:p>
              </p:txBody>
            </p:sp>
            <p:cxnSp>
              <p:nvCxnSpPr>
                <p:cNvPr id="51" name="Connector: Elbow 1031">
                  <a:extLst>
                    <a:ext uri="{FF2B5EF4-FFF2-40B4-BE49-F238E27FC236}">
                      <a16:creationId xmlns:a16="http://schemas.microsoft.com/office/drawing/2014/main" id="{1AD14B2D-327A-4D1A-8288-70DB9A5857BC}"/>
                    </a:ext>
                  </a:extLst>
                </p:cNvPr>
                <p:cNvCxnSpPr>
                  <a:stCxn id="49" idx="3"/>
                  <a:endCxn id="45" idx="1"/>
                </p:cNvCxnSpPr>
                <p:nvPr/>
              </p:nvCxnSpPr>
              <p:spPr>
                <a:xfrm flipV="1">
                  <a:off x="4604396" y="1862953"/>
                  <a:ext cx="435749" cy="33274"/>
                </a:xfrm>
                <a:prstGeom prst="bentConnector3">
                  <a:avLst>
                    <a:gd name="adj1" fmla="val 50000"/>
                  </a:avLst>
                </a:prstGeom>
                <a:noFill/>
                <a:ln w="6345" cap="flat">
                  <a:solidFill>
                    <a:srgbClr val="000000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52" name="Connector: Elbow 1037">
                  <a:extLst>
                    <a:ext uri="{FF2B5EF4-FFF2-40B4-BE49-F238E27FC236}">
                      <a16:creationId xmlns:a16="http://schemas.microsoft.com/office/drawing/2014/main" id="{4EEE8ACF-3331-433A-862D-7557B945EDAE}"/>
                    </a:ext>
                  </a:extLst>
                </p:cNvPr>
                <p:cNvCxnSpPr>
                  <a:stCxn id="50" idx="3"/>
                  <a:endCxn id="42" idx="1"/>
                </p:cNvCxnSpPr>
                <p:nvPr/>
              </p:nvCxnSpPr>
              <p:spPr>
                <a:xfrm flipV="1">
                  <a:off x="4549313" y="2201829"/>
                  <a:ext cx="490832" cy="18512"/>
                </a:xfrm>
                <a:prstGeom prst="bentConnector3">
                  <a:avLst>
                    <a:gd name="adj1" fmla="val 50000"/>
                  </a:avLst>
                </a:prstGeom>
                <a:noFill/>
                <a:ln w="6345" cap="flat">
                  <a:solidFill>
                    <a:srgbClr val="000000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53" name="Connector: Elbow 1039">
                  <a:extLst>
                    <a:ext uri="{FF2B5EF4-FFF2-40B4-BE49-F238E27FC236}">
                      <a16:creationId xmlns:a16="http://schemas.microsoft.com/office/drawing/2014/main" id="{A4460BB2-5DB4-4314-851B-0D8A915B62CF}"/>
                    </a:ext>
                  </a:extLst>
                </p:cNvPr>
                <p:cNvCxnSpPr>
                  <a:stCxn id="46" idx="3"/>
                  <a:endCxn id="44" idx="1"/>
                </p:cNvCxnSpPr>
                <p:nvPr/>
              </p:nvCxnSpPr>
              <p:spPr>
                <a:xfrm flipV="1">
                  <a:off x="4490489" y="2479921"/>
                  <a:ext cx="501467" cy="4604"/>
                </a:xfrm>
                <a:prstGeom prst="bentConnector3">
                  <a:avLst>
                    <a:gd name="adj1" fmla="val 50000"/>
                  </a:avLst>
                </a:prstGeom>
                <a:noFill/>
                <a:ln w="6345" cap="flat">
                  <a:solidFill>
                    <a:srgbClr val="000000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54" name="Connector: Elbow 1041">
                  <a:extLst>
                    <a:ext uri="{FF2B5EF4-FFF2-40B4-BE49-F238E27FC236}">
                      <a16:creationId xmlns:a16="http://schemas.microsoft.com/office/drawing/2014/main" id="{3BA6047E-2B5B-4B29-A513-4EDCC6FCD2C7}"/>
                    </a:ext>
                  </a:extLst>
                </p:cNvPr>
                <p:cNvCxnSpPr>
                  <a:stCxn id="41" idx="3"/>
                  <a:endCxn id="43" idx="1"/>
                </p:cNvCxnSpPr>
                <p:nvPr/>
              </p:nvCxnSpPr>
              <p:spPr>
                <a:xfrm flipV="1">
                  <a:off x="4630667" y="2784764"/>
                  <a:ext cx="361289" cy="12870"/>
                </a:xfrm>
                <a:prstGeom prst="bentConnector3">
                  <a:avLst>
                    <a:gd name="adj1" fmla="val 50000"/>
                  </a:avLst>
                </a:prstGeom>
                <a:noFill/>
                <a:ln w="6345" cap="flat">
                  <a:solidFill>
                    <a:srgbClr val="000000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55" name="Connector: Elbow 1043">
                  <a:extLst>
                    <a:ext uri="{FF2B5EF4-FFF2-40B4-BE49-F238E27FC236}">
                      <a16:creationId xmlns:a16="http://schemas.microsoft.com/office/drawing/2014/main" id="{00B8B83E-7274-46C1-AB2F-E1AC9D74AB8E}"/>
                    </a:ext>
                  </a:extLst>
                </p:cNvPr>
                <p:cNvCxnSpPr>
                  <a:stCxn id="47" idx="3"/>
                  <a:endCxn id="48" idx="1"/>
                </p:cNvCxnSpPr>
                <p:nvPr/>
              </p:nvCxnSpPr>
              <p:spPr>
                <a:xfrm flipV="1">
                  <a:off x="4630667" y="3116234"/>
                  <a:ext cx="348048" cy="24876"/>
                </a:xfrm>
                <a:prstGeom prst="bentConnector3">
                  <a:avLst>
                    <a:gd name="adj1" fmla="val 50000"/>
                  </a:avLst>
                </a:prstGeom>
                <a:noFill/>
                <a:ln w="6345" cap="flat">
                  <a:solidFill>
                    <a:srgbClr val="000000"/>
                  </a:solidFill>
                  <a:prstDash val="solid"/>
                  <a:miter/>
                  <a:tailEnd type="arrow"/>
                </a:ln>
              </p:spPr>
            </p:cxnSp>
          </p:grpSp>
          <p:sp>
            <p:nvSpPr>
              <p:cNvPr id="40" name="TextBox 62">
                <a:extLst>
                  <a:ext uri="{FF2B5EF4-FFF2-40B4-BE49-F238E27FC236}">
                    <a16:creationId xmlns:a16="http://schemas.microsoft.com/office/drawing/2014/main" id="{120B3F59-7BF0-40B6-832F-558BEAC1C145}"/>
                  </a:ext>
                </a:extLst>
              </p:cNvPr>
              <p:cNvSpPr txBox="1"/>
              <p:nvPr/>
            </p:nvSpPr>
            <p:spPr>
              <a:xfrm>
                <a:off x="3810441" y="2150914"/>
                <a:ext cx="1956405" cy="43163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5390" tIns="47698" rIns="95390" bIns="47698" anchor="t" anchorCtr="1" compatLnSpc="1">
                <a:spAutoFit/>
              </a:bodyPr>
              <a:lstStyle/>
              <a:p>
                <a:pPr algn="ctr" defTabSz="47698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4000" kern="0" dirty="0">
                    <a:solidFill>
                      <a:srgbClr val="F9FAC2"/>
                    </a:solidFill>
                    <a:effectLst>
                      <a:glow rad="254000">
                        <a:srgbClr val="787373"/>
                      </a:glow>
                    </a:effectLst>
                    <a:latin typeface="Calibri"/>
                  </a:rPr>
                  <a:t>References</a:t>
                </a:r>
                <a:endParaRPr lang="en-US" sz="6600" kern="0" dirty="0">
                  <a:solidFill>
                    <a:srgbClr val="F9FAC2"/>
                  </a:solidFill>
                  <a:effectLst>
                    <a:glow rad="254000">
                      <a:srgbClr val="787373"/>
                    </a:glow>
                  </a:effectLst>
                  <a:latin typeface="Calibri"/>
                </a:endParaRPr>
              </a:p>
            </p:txBody>
          </p:sp>
        </p:grpSp>
        <p:sp>
          <p:nvSpPr>
            <p:cNvPr id="6" name="TextBox 48">
              <a:extLst>
                <a:ext uri="{FF2B5EF4-FFF2-40B4-BE49-F238E27FC236}">
                  <a16:creationId xmlns:a16="http://schemas.microsoft.com/office/drawing/2014/main" id="{8AB2929A-5501-4453-BDA2-7B034D42A6FE}"/>
                </a:ext>
              </a:extLst>
            </p:cNvPr>
            <p:cNvSpPr txBox="1"/>
            <p:nvPr/>
          </p:nvSpPr>
          <p:spPr>
            <a:xfrm>
              <a:off x="3798537" y="2897154"/>
              <a:ext cx="2065013" cy="6503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39864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00" b="1" kern="0" dirty="0">
                  <a:solidFill>
                    <a:srgbClr val="3B3838"/>
                  </a:solidFill>
                  <a:latin typeface="Calibri"/>
                </a:rPr>
                <a:t>Modeling</a:t>
              </a:r>
            </a:p>
          </p:txBody>
        </p:sp>
        <p:sp>
          <p:nvSpPr>
            <p:cNvPr id="24" name="TextBox 48">
              <a:extLst>
                <a:ext uri="{FF2B5EF4-FFF2-40B4-BE49-F238E27FC236}">
                  <a16:creationId xmlns:a16="http://schemas.microsoft.com/office/drawing/2014/main" id="{04DECFE3-A133-41BD-A61B-3066AC1405B4}"/>
                </a:ext>
              </a:extLst>
            </p:cNvPr>
            <p:cNvSpPr txBox="1"/>
            <p:nvPr/>
          </p:nvSpPr>
          <p:spPr>
            <a:xfrm>
              <a:off x="7824601" y="2897165"/>
              <a:ext cx="2217760" cy="6503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39864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00" b="1" kern="0" dirty="0">
                  <a:solidFill>
                    <a:srgbClr val="3B3838"/>
                  </a:solidFill>
                  <a:latin typeface="Calibri"/>
                </a:rPr>
                <a:t>Typing</a:t>
              </a:r>
            </a:p>
          </p:txBody>
        </p:sp>
      </p:grpSp>
      <p:cxnSp>
        <p:nvCxnSpPr>
          <p:cNvPr id="80" name="Straight Arrow Connector 978">
            <a:extLst>
              <a:ext uri="{FF2B5EF4-FFF2-40B4-BE49-F238E27FC236}">
                <a16:creationId xmlns:a16="http://schemas.microsoft.com/office/drawing/2014/main" id="{8CB83A5B-B784-4031-9C22-512CFD802F61}"/>
              </a:ext>
            </a:extLst>
          </p:cNvPr>
          <p:cNvCxnSpPr>
            <a:cxnSpLocks/>
          </p:cNvCxnSpPr>
          <p:nvPr/>
        </p:nvCxnSpPr>
        <p:spPr>
          <a:xfrm flipH="1">
            <a:off x="10335539" y="6955285"/>
            <a:ext cx="5622" cy="977786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cxnSp>
        <p:nvCxnSpPr>
          <p:cNvPr id="81" name="Straight Arrow Connector 978">
            <a:extLst>
              <a:ext uri="{FF2B5EF4-FFF2-40B4-BE49-F238E27FC236}">
                <a16:creationId xmlns:a16="http://schemas.microsoft.com/office/drawing/2014/main" id="{5BA6B558-D245-4672-AC6E-0C74E3DF2B9E}"/>
              </a:ext>
            </a:extLst>
          </p:cNvPr>
          <p:cNvCxnSpPr>
            <a:cxnSpLocks/>
          </p:cNvCxnSpPr>
          <p:nvPr/>
        </p:nvCxnSpPr>
        <p:spPr>
          <a:xfrm flipH="1">
            <a:off x="15108410" y="6955285"/>
            <a:ext cx="5622" cy="977786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985B82A5-07EA-4E6F-BDD0-F1897ACF193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D743A7-99DC-4423-B898-F78AC046D16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Reference forensic.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C5AFF9-4C3A-4C48-8C85-34DC084900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E104C4-FF51-423B-A719-C91EC5CEE6A8}"/>
              </a:ext>
            </a:extLst>
          </p:cNvPr>
          <p:cNvGrpSpPr/>
          <p:nvPr/>
        </p:nvGrpSpPr>
        <p:grpSpPr>
          <a:xfrm>
            <a:off x="15129973" y="4913809"/>
            <a:ext cx="3099579" cy="3007073"/>
            <a:chOff x="15129973" y="4913809"/>
            <a:chExt cx="3099579" cy="300707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8065296-653A-4D9E-BF20-3CC1930418AF}"/>
                </a:ext>
              </a:extLst>
            </p:cNvPr>
            <p:cNvSpPr/>
            <p:nvPr/>
          </p:nvSpPr>
          <p:spPr>
            <a:xfrm>
              <a:off x="16163095" y="6305551"/>
              <a:ext cx="631084" cy="582176"/>
            </a:xfrm>
            <a:prstGeom prst="ellipse">
              <a:avLst/>
            </a:prstGeom>
            <a:solidFill>
              <a:srgbClr val="00B0F0">
                <a:alpha val="52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EA1BA2-672D-4F9C-8FAE-66F352A9F5BB}"/>
                </a:ext>
              </a:extLst>
            </p:cNvPr>
            <p:cNvSpPr/>
            <p:nvPr/>
          </p:nvSpPr>
          <p:spPr>
            <a:xfrm>
              <a:off x="16585024" y="5657773"/>
              <a:ext cx="683123" cy="630183"/>
            </a:xfrm>
            <a:prstGeom prst="ellipse">
              <a:avLst/>
            </a:prstGeom>
            <a:solidFill>
              <a:schemeClr val="accent2">
                <a:lumMod val="75000"/>
                <a:alpha val="54000"/>
              </a:scheme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D591C6-0138-44CE-ADF9-B8825228F61A}"/>
                </a:ext>
              </a:extLst>
            </p:cNvPr>
            <p:cNvSpPr/>
            <p:nvPr/>
          </p:nvSpPr>
          <p:spPr>
            <a:xfrm>
              <a:off x="16304131" y="6982155"/>
              <a:ext cx="1017587" cy="938727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4513A5C-5D2D-4F6E-8427-570188148A41}"/>
                </a:ext>
              </a:extLst>
            </p:cNvPr>
            <p:cNvSpPr/>
            <p:nvPr/>
          </p:nvSpPr>
          <p:spPr>
            <a:xfrm>
              <a:off x="15890119" y="5613888"/>
              <a:ext cx="423657" cy="39082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itle 1">
              <a:extLst>
                <a:ext uri="{FF2B5EF4-FFF2-40B4-BE49-F238E27FC236}">
                  <a16:creationId xmlns:a16="http://schemas.microsoft.com/office/drawing/2014/main" id="{2D453AB5-A38E-4B25-BAAC-8740A2E177A5}"/>
                </a:ext>
              </a:extLst>
            </p:cNvPr>
            <p:cNvSpPr txBox="1">
              <a:spLocks/>
            </p:cNvSpPr>
            <p:nvPr/>
          </p:nvSpPr>
          <p:spPr>
            <a:xfrm>
              <a:off x="15129973" y="4913809"/>
              <a:ext cx="3099579" cy="70173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400" b="1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“P</a:t>
              </a:r>
              <a:r>
                <a:rPr lang="en-US" sz="4400" b="1" dirty="0">
                  <a:solidFill>
                    <a:schemeClr val="accent5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h</a:t>
              </a:r>
              <a:r>
                <a:rPr lang="en-US" sz="4400" b="1" dirty="0">
                  <a:solidFill>
                    <a:srgbClr val="00B05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a</a:t>
              </a:r>
              <a:r>
                <a:rPr lang="en-US" sz="4400" b="1" dirty="0">
                  <a:solidFill>
                    <a:srgbClr val="00B0F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s</a:t>
              </a:r>
              <a:r>
                <a:rPr lang="en-US" sz="4400" b="1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e</a:t>
              </a:r>
              <a:r>
                <a:rPr lang="en-US" sz="4400" b="1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s”</a:t>
              </a:r>
              <a:endParaRPr lang="en-US" sz="4400" dirty="0">
                <a:solidFill>
                  <a:srgbClr val="7030A0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C47BD-0606-4D48-B03A-FB934CA5943D}"/>
              </a:ext>
            </a:extLst>
          </p:cNvPr>
          <p:cNvGrpSpPr/>
          <p:nvPr/>
        </p:nvGrpSpPr>
        <p:grpSpPr>
          <a:xfrm>
            <a:off x="13967095" y="6047558"/>
            <a:ext cx="772561" cy="893500"/>
            <a:chOff x="13967095" y="6047558"/>
            <a:chExt cx="772561" cy="8935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49854B-75DE-47DD-B2DE-757AD70D5E15}"/>
                </a:ext>
              </a:extLst>
            </p:cNvPr>
            <p:cNvSpPr/>
            <p:nvPr/>
          </p:nvSpPr>
          <p:spPr>
            <a:xfrm>
              <a:off x="14125058" y="6632851"/>
              <a:ext cx="334099" cy="308207"/>
            </a:xfrm>
            <a:prstGeom prst="ellipse">
              <a:avLst/>
            </a:prstGeom>
            <a:solidFill>
              <a:srgbClr val="00B0F0">
                <a:alpha val="52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4464730-2BBE-4CC4-8356-295C3C34A890}"/>
                </a:ext>
              </a:extLst>
            </p:cNvPr>
            <p:cNvSpPr/>
            <p:nvPr/>
          </p:nvSpPr>
          <p:spPr>
            <a:xfrm>
              <a:off x="14378006" y="6115186"/>
              <a:ext cx="361650" cy="333623"/>
            </a:xfrm>
            <a:prstGeom prst="ellipse">
              <a:avLst/>
            </a:prstGeom>
            <a:solidFill>
              <a:schemeClr val="accent2">
                <a:lumMod val="75000"/>
                <a:alpha val="54000"/>
              </a:scheme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F4BA790-FBB6-4A5F-93A7-5B51946A82DD}"/>
                </a:ext>
              </a:extLst>
            </p:cNvPr>
            <p:cNvSpPr/>
            <p:nvPr/>
          </p:nvSpPr>
          <p:spPr>
            <a:xfrm>
              <a:off x="13967095" y="6047558"/>
              <a:ext cx="224286" cy="20690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35939085-589F-4344-B04A-B90A031F5D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D631A3-064F-4D76-A73E-E07D094E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7E585C-A63D-4778-8E5D-2D2C86A7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3A05C98-DB88-47BE-B586-0299FFEDA60F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876E1-A0D5-425A-B3FB-00DF44945C9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E630BC-0F32-4167-911E-598D00C59D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2312BB-D05B-4445-8F27-748BCBAA5168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98783-8B0D-4391-88F1-DF81C7B2B75E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3F0BC86-3DDB-46CC-8DFB-3E425712C5E9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F4F68C-1F7B-4127-86C2-147F1A6B6D89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8762EE-01AB-4A9E-A2D7-7A82D3CB64C3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1AA5F6-B80E-47AF-984A-F133879FBAD5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143F94-6C7B-44DD-8B84-161C239FE412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F2700-B072-4133-9941-38371E8ED47C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C9F928-FE56-4855-8FC5-9848496ECC56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74B954-D017-4DA4-9538-220C041A2A8D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8BB184-9E2C-4785-B726-2828DD7CA912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0A0058-65B5-49F4-923E-F420091A1B5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1B1D57-5F86-4289-96DA-566529BD6A21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E9FFED-0D4F-4AB1-AFCC-E86B9D631421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80FEE6-D728-451E-B77D-6E88BF100624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CF1BAD-3C0C-45E6-86A0-CF63CB0889AA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38FEF0-5109-452D-865C-DABBE718F636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171842-6E95-4F4A-B6C9-7A876F4C46B9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A7ED44-53FF-4811-AAED-3CAD1140AED2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9464E4E-7FD1-4623-8502-8581A9710719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7B760D-B46A-42AE-B7F8-81F016655EDB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58ED61-D1DD-442F-B2D9-863B5AEB9EE3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D7995A1-B434-44F7-B6BB-E2DABD0C1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386555B0-531E-49BC-B164-317548857043}"/>
              </a:ext>
            </a:extLst>
          </p:cNvPr>
          <p:cNvSpPr txBox="1">
            <a:spLocks/>
          </p:cNvSpPr>
          <p:nvPr/>
        </p:nvSpPr>
        <p:spPr>
          <a:xfrm>
            <a:off x="2137878" y="2009657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Artefacts valuation</a:t>
            </a:r>
          </a:p>
        </p:txBody>
      </p:sp>
    </p:spTree>
    <p:extLst>
      <p:ext uri="{BB962C8B-B14F-4D97-AF65-F5344CB8AC3E}">
        <p14:creationId xmlns:p14="http://schemas.microsoft.com/office/powerpoint/2010/main" val="37179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73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bigger an element,</a:t>
            </a:r>
          </a:p>
          <a:p>
            <a:r>
              <a:rPr lang="en-US" dirty="0"/>
              <a:t>The most accessed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2EDD9E9-D59A-4E1D-9A14-2594289E173F}"/>
              </a:ext>
            </a:extLst>
          </p:cNvPr>
          <p:cNvPicPr>
            <a:picLocks noChangeAspect="1"/>
          </p:cNvPicPr>
          <p:nvPr/>
        </p:nvPicPr>
        <p:blipFill rotWithShape="1">
          <a:blip r:embed="rId5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EDFFA374-C548-4F79-B100-104172CABBEB}"/>
              </a:ext>
            </a:extLst>
          </p:cNvPr>
          <p:cNvSpPr txBox="1">
            <a:spLocks/>
          </p:cNvSpPr>
          <p:nvPr/>
        </p:nvSpPr>
        <p:spPr>
          <a:xfrm>
            <a:off x="2137878" y="2009657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Artefacts valuation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39" y="3103506"/>
            <a:ext cx="12922702" cy="90970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159506" y="9763343"/>
            <a:ext cx="1616474" cy="21499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4215577" y="3616184"/>
            <a:ext cx="12433958" cy="7971128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C12FDA98-7FFB-46D2-B07E-7B721C312932}"/>
              </a:ext>
            </a:extLst>
          </p:cNvPr>
          <p:cNvSpPr txBox="1">
            <a:spLocks/>
          </p:cNvSpPr>
          <p:nvPr/>
        </p:nvSpPr>
        <p:spPr>
          <a:xfrm>
            <a:off x="2969204" y="2315191"/>
            <a:ext cx="7873838" cy="267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Relationships valuation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1DD7354-8E62-4324-AEE2-D8C6B52914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068140A-9852-4B70-A183-978BAF027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936885-1045-4D13-B0D3-BF0E3896D92B}"/>
              </a:ext>
            </a:extLst>
          </p:cNvPr>
          <p:cNvGrpSpPr/>
          <p:nvPr/>
        </p:nvGrpSpPr>
        <p:grpSpPr>
          <a:xfrm>
            <a:off x="3131102" y="2395539"/>
            <a:ext cx="14025689" cy="9786391"/>
            <a:chOff x="3914414" y="2912107"/>
            <a:chExt cx="12548236" cy="8755501"/>
          </a:xfrm>
        </p:grpSpPr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F2B1DC5E-2F1D-483D-A7F6-AB852C27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3000"/>
            </a:blip>
            <a:stretch>
              <a:fillRect/>
            </a:stretch>
          </p:blipFill>
          <p:spPr>
            <a:xfrm>
              <a:off x="4909729" y="3534839"/>
              <a:ext cx="11552921" cy="81327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9497968" y="87536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5236520" y="56175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9838377" y="74521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9966851" y="76188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8694556" y="85178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8909165" y="90944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9221264" y="86394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1339338" y="77922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0052121" y="45382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1357670" y="58220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9712761" y="45838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0631796" y="48779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8685514" y="46046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8614177" y="77734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8417880" y="83440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9562205" y="72200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8516049" y="67848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1442266" y="71178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8349048" y="60362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8260613" y="48940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5205114" y="59647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6146403" y="56698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6359795" y="62912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3426760" y="85991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1336751" y="65887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8010325" y="75366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9359379" y="77049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0885788" y="60468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1116286" y="73885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5736912" y="60082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8758014" y="50977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1235876" y="98658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3306715" y="90861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5159180" y="61089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5624189" y="50466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2724863" y="66233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0387756" y="71455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1742392" y="56321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7930700" y="86536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8498292" y="89842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7991859" y="46769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8043048" y="61339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7434028" y="60993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7686510" y="61279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6695747" y="52885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4899964" y="57714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0106993" y="66730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0867505" y="104584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0690753" y="107894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3821398" y="80603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1317502" y="46316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0225439" y="40220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8812099" y="39878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0055039" y="50082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9548128" y="92656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8076731" y="51878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8845312" y="58296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1659380" y="68675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7763064" y="51797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7145065" y="64382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9638612" y="41276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0405529" y="54836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1711006" y="80909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5A1BC8F7-C0BF-411C-81E5-EDD8BB0AFA32}"/>
                </a:ext>
              </a:extLst>
            </p:cNvPr>
            <p:cNvSpPr txBox="1">
              <a:spLocks/>
            </p:cNvSpPr>
            <p:nvPr/>
          </p:nvSpPr>
          <p:spPr>
            <a:xfrm>
              <a:off x="7754791" y="10035249"/>
              <a:ext cx="8539488" cy="1588127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5400" b="1" dirty="0">
                  <a:effectLst>
                    <a:glow rad="228600">
                      <a:srgbClr val="FDFFDA">
                        <a:alpha val="73000"/>
                      </a:srgbClr>
                    </a:glow>
                  </a:effectLst>
                </a:rPr>
                <a:t>The larger a link, </a:t>
              </a:r>
            </a:p>
            <a:p>
              <a:pPr algn="r"/>
              <a:r>
                <a:rPr lang="en-US" b="1" dirty="0">
                  <a:effectLst>
                    <a:glow rad="228600">
                      <a:srgbClr val="FDFFDA">
                        <a:alpha val="73000"/>
                      </a:srgbClr>
                    </a:glow>
                  </a:effectLst>
                </a:rPr>
                <a:t>The most intense the relation</a:t>
              </a:r>
              <a:endParaRPr lang="en-US" sz="5400" dirty="0">
                <a:effectLst>
                  <a:glow rad="228600">
                    <a:srgbClr val="FDFFDA">
                      <a:alpha val="73000"/>
                    </a:srgbClr>
                  </a:glow>
                </a:effectLst>
              </a:endParaRPr>
            </a:p>
          </p:txBody>
        </p:sp>
        <p:sp>
          <p:nvSpPr>
            <p:cNvPr id="75" name="Title 1">
              <a:extLst>
                <a:ext uri="{FF2B5EF4-FFF2-40B4-BE49-F238E27FC236}">
                  <a16:creationId xmlns:a16="http://schemas.microsoft.com/office/drawing/2014/main" id="{FC6E3B95-643F-434D-94FA-A2BFB3E61319}"/>
                </a:ext>
              </a:extLst>
            </p:cNvPr>
            <p:cNvSpPr txBox="1">
              <a:spLocks/>
            </p:cNvSpPr>
            <p:nvPr/>
          </p:nvSpPr>
          <p:spPr>
            <a:xfrm>
              <a:off x="3914414" y="2912107"/>
              <a:ext cx="7039227" cy="2387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effectLst>
                    <a:glow rad="228600">
                      <a:srgbClr val="FDFFDA">
                        <a:alpha val="75000"/>
                      </a:srgbClr>
                    </a:glow>
                  </a:effectLst>
                </a:rPr>
                <a:t>Relationships 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0B1F1-28C3-43EB-8DEB-025C19004335}"/>
              </a:ext>
            </a:extLst>
          </p:cNvPr>
          <p:cNvGrpSpPr/>
          <p:nvPr/>
        </p:nvGrpSpPr>
        <p:grpSpPr>
          <a:xfrm>
            <a:off x="2791496" y="2844800"/>
            <a:ext cx="15142776" cy="10249820"/>
            <a:chOff x="2061516" y="2350692"/>
            <a:chExt cx="16602736" cy="112380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684302-41D1-45AA-85EC-403174B9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205" y="2350692"/>
              <a:ext cx="8585047" cy="55476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791DCA-80A5-4EEA-8F98-1E054046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516" y="7339455"/>
              <a:ext cx="7582958" cy="624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2F6C65-D60F-47EC-9A3D-3FBC73A4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1420" y="8220092"/>
              <a:ext cx="7302832" cy="5368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A89A8-4C99-4285-9BCC-360C8C2C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516" y="2350692"/>
              <a:ext cx="7582958" cy="4496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76F2BDA-05F9-444D-B52D-50C05F1DDF35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D188CA-0BF7-48FA-9262-A063AAAC13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175051" y="1883110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04349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201BC4-3546-4F2C-AACA-FF5F015DA7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927A79F-E962-4F5B-B571-82B682DBE7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>
            <a:extLst>
              <a:ext uri="{FF2B5EF4-FFF2-40B4-BE49-F238E27FC236}">
                <a16:creationId xmlns:a16="http://schemas.microsoft.com/office/drawing/2014/main" id="{379AAF67-2492-4736-AF2E-72ADA9AA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" y="508544"/>
            <a:ext cx="20299363" cy="1394133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B3925FB2-777A-4F7A-8421-E479FE419370}"/>
              </a:ext>
            </a:extLst>
          </p:cNvPr>
          <p:cNvSpPr/>
          <p:nvPr/>
        </p:nvSpPr>
        <p:spPr>
          <a:xfrm>
            <a:off x="109618" y="1137775"/>
            <a:ext cx="20160826" cy="13310064"/>
          </a:xfrm>
          <a:custGeom>
            <a:avLst/>
            <a:gdLst>
              <a:gd name="connsiteX0" fmla="*/ 1582995 w 20160826"/>
              <a:gd name="connsiteY0" fmla="*/ 974024 h 13310064"/>
              <a:gd name="connsiteX1" fmla="*/ 1582995 w 20160826"/>
              <a:gd name="connsiteY1" fmla="*/ 7432642 h 13310064"/>
              <a:gd name="connsiteX2" fmla="*/ 7911714 w 20160826"/>
              <a:gd name="connsiteY2" fmla="*/ 7432642 h 13310064"/>
              <a:gd name="connsiteX3" fmla="*/ 7911714 w 20160826"/>
              <a:gd name="connsiteY3" fmla="*/ 4364232 h 13310064"/>
              <a:gd name="connsiteX4" fmla="*/ 7715612 w 20160826"/>
              <a:gd name="connsiteY4" fmla="*/ 4364232 h 13310064"/>
              <a:gd name="connsiteX5" fmla="*/ 7715612 w 20160826"/>
              <a:gd name="connsiteY5" fmla="*/ 3348999 h 13310064"/>
              <a:gd name="connsiteX6" fmla="*/ 7911714 w 20160826"/>
              <a:gd name="connsiteY6" fmla="*/ 3348999 h 13310064"/>
              <a:gd name="connsiteX7" fmla="*/ 7911714 w 20160826"/>
              <a:gd name="connsiteY7" fmla="*/ 1917206 h 13310064"/>
              <a:gd name="connsiteX8" fmla="*/ 7479068 w 20160826"/>
              <a:gd name="connsiteY8" fmla="*/ 1917206 h 13310064"/>
              <a:gd name="connsiteX9" fmla="*/ 7479068 w 20160826"/>
              <a:gd name="connsiteY9" fmla="*/ 1343264 h 13310064"/>
              <a:gd name="connsiteX10" fmla="*/ 6886769 w 20160826"/>
              <a:gd name="connsiteY10" fmla="*/ 1343264 h 13310064"/>
              <a:gd name="connsiteX11" fmla="*/ 6886769 w 20160826"/>
              <a:gd name="connsiteY11" fmla="*/ 974024 h 13310064"/>
              <a:gd name="connsiteX12" fmla="*/ 0 w 20160826"/>
              <a:gd name="connsiteY12" fmla="*/ 0 h 13310064"/>
              <a:gd name="connsiteX13" fmla="*/ 20160826 w 20160826"/>
              <a:gd name="connsiteY13" fmla="*/ 0 h 13310064"/>
              <a:gd name="connsiteX14" fmla="*/ 20160826 w 20160826"/>
              <a:gd name="connsiteY14" fmla="*/ 13310064 h 13310064"/>
              <a:gd name="connsiteX15" fmla="*/ 0 w 20160826"/>
              <a:gd name="connsiteY15" fmla="*/ 13310064 h 1331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60826" h="13310064">
                <a:moveTo>
                  <a:pt x="1582995" y="974024"/>
                </a:moveTo>
                <a:lnTo>
                  <a:pt x="1582995" y="7432642"/>
                </a:lnTo>
                <a:lnTo>
                  <a:pt x="7911714" y="7432642"/>
                </a:lnTo>
                <a:lnTo>
                  <a:pt x="7911714" y="4364232"/>
                </a:lnTo>
                <a:lnTo>
                  <a:pt x="7715612" y="4364232"/>
                </a:lnTo>
                <a:lnTo>
                  <a:pt x="7715612" y="3348999"/>
                </a:lnTo>
                <a:lnTo>
                  <a:pt x="7911714" y="3348999"/>
                </a:lnTo>
                <a:lnTo>
                  <a:pt x="7911714" y="1917206"/>
                </a:lnTo>
                <a:lnTo>
                  <a:pt x="7479068" y="1917206"/>
                </a:lnTo>
                <a:lnTo>
                  <a:pt x="7479068" y="1343264"/>
                </a:lnTo>
                <a:lnTo>
                  <a:pt x="6886769" y="1343264"/>
                </a:lnTo>
                <a:lnTo>
                  <a:pt x="6886769" y="974024"/>
                </a:lnTo>
                <a:close/>
                <a:moveTo>
                  <a:pt x="0" y="0"/>
                </a:moveTo>
                <a:lnTo>
                  <a:pt x="20160826" y="0"/>
                </a:lnTo>
                <a:lnTo>
                  <a:pt x="20160826" y="13310064"/>
                </a:lnTo>
                <a:lnTo>
                  <a:pt x="0" y="13310064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4051B-AC7A-47D2-B087-3984AAC08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grpSp>
        <p:nvGrpSpPr>
          <p:cNvPr id="6" name="Group 136">
            <a:extLst>
              <a:ext uri="{FF2B5EF4-FFF2-40B4-BE49-F238E27FC236}">
                <a16:creationId xmlns:a16="http://schemas.microsoft.com/office/drawing/2014/main" id="{A705293F-1474-4274-9D39-C5B678AD6C94}"/>
              </a:ext>
            </a:extLst>
          </p:cNvPr>
          <p:cNvGrpSpPr/>
          <p:nvPr/>
        </p:nvGrpSpPr>
        <p:grpSpPr>
          <a:xfrm>
            <a:off x="1380416" y="3039865"/>
            <a:ext cx="2732341" cy="2121391"/>
            <a:chOff x="183097" y="1545006"/>
            <a:chExt cx="1887297" cy="1465299"/>
          </a:xfrm>
        </p:grpSpPr>
        <p:pic>
          <p:nvPicPr>
            <p:cNvPr id="7" name="Picture 89">
              <a:extLst>
                <a:ext uri="{FF2B5EF4-FFF2-40B4-BE49-F238E27FC236}">
                  <a16:creationId xmlns:a16="http://schemas.microsoft.com/office/drawing/2014/main" id="{5CD68E40-CA01-46D5-BC52-93153A698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8" name="Group 92">
              <a:extLst>
                <a:ext uri="{FF2B5EF4-FFF2-40B4-BE49-F238E27FC236}">
                  <a16:creationId xmlns:a16="http://schemas.microsoft.com/office/drawing/2014/main" id="{89962880-E2CB-418F-98FE-6D042D696F49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12" name="Picture 83">
                <a:extLst>
                  <a:ext uri="{FF2B5EF4-FFF2-40B4-BE49-F238E27FC236}">
                    <a16:creationId xmlns:a16="http://schemas.microsoft.com/office/drawing/2014/main" id="{59FA0EB6-F285-400C-AA6E-F6D458ECE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3" name="Picture 84">
                <a:extLst>
                  <a:ext uri="{FF2B5EF4-FFF2-40B4-BE49-F238E27FC236}">
                    <a16:creationId xmlns:a16="http://schemas.microsoft.com/office/drawing/2014/main" id="{CEE4A249-EC4E-4FAC-B3F4-6D7E8E70A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" name="Picture 85">
                <a:extLst>
                  <a:ext uri="{FF2B5EF4-FFF2-40B4-BE49-F238E27FC236}">
                    <a16:creationId xmlns:a16="http://schemas.microsoft.com/office/drawing/2014/main" id="{4029553B-C236-44B2-B0DF-75D02123C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5" name="Picture 86">
                <a:extLst>
                  <a:ext uri="{FF2B5EF4-FFF2-40B4-BE49-F238E27FC236}">
                    <a16:creationId xmlns:a16="http://schemas.microsoft.com/office/drawing/2014/main" id="{2C0D5D6F-0AB8-477D-B111-B9C92BC42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6" name="Picture 87">
                <a:extLst>
                  <a:ext uri="{FF2B5EF4-FFF2-40B4-BE49-F238E27FC236}">
                    <a16:creationId xmlns:a16="http://schemas.microsoft.com/office/drawing/2014/main" id="{831B4D30-FA1F-442F-9D5A-8616FE46A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9" name="Group 93">
              <a:extLst>
                <a:ext uri="{FF2B5EF4-FFF2-40B4-BE49-F238E27FC236}">
                  <a16:creationId xmlns:a16="http://schemas.microsoft.com/office/drawing/2014/main" id="{D0E1F4BE-97F7-407F-8543-E4428912E896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10" name="Picture 76">
                <a:extLst>
                  <a:ext uri="{FF2B5EF4-FFF2-40B4-BE49-F238E27FC236}">
                    <a16:creationId xmlns:a16="http://schemas.microsoft.com/office/drawing/2014/main" id="{E1C24FBD-0C27-404C-9A26-1A792712A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1" name="Picture 77">
                <a:extLst>
                  <a:ext uri="{FF2B5EF4-FFF2-40B4-BE49-F238E27FC236}">
                    <a16:creationId xmlns:a16="http://schemas.microsoft.com/office/drawing/2014/main" id="{DAB49F2D-3324-4AB6-AED5-9DFDB02E5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17" name="TextBox 62">
            <a:extLst>
              <a:ext uri="{FF2B5EF4-FFF2-40B4-BE49-F238E27FC236}">
                <a16:creationId xmlns:a16="http://schemas.microsoft.com/office/drawing/2014/main" id="{73C88932-7F3D-4925-8B47-5096B435D780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</p:spTree>
    <p:extLst>
      <p:ext uri="{BB962C8B-B14F-4D97-AF65-F5344CB8AC3E}">
        <p14:creationId xmlns:p14="http://schemas.microsoft.com/office/powerpoint/2010/main" val="364235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>
            <a:extLst>
              <a:ext uri="{FF2B5EF4-FFF2-40B4-BE49-F238E27FC236}">
                <a16:creationId xmlns:a16="http://schemas.microsoft.com/office/drawing/2014/main" id="{83AE82B9-02CB-47FB-ACDE-6CFC0DD9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" y="508544"/>
            <a:ext cx="20299363" cy="1394133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BF43E383-3F94-4337-BC0D-58C71E68DE3F}"/>
              </a:ext>
            </a:extLst>
          </p:cNvPr>
          <p:cNvSpPr/>
          <p:nvPr/>
        </p:nvSpPr>
        <p:spPr>
          <a:xfrm>
            <a:off x="109617" y="1137774"/>
            <a:ext cx="20160827" cy="13310065"/>
          </a:xfrm>
          <a:custGeom>
            <a:avLst/>
            <a:gdLst>
              <a:gd name="connsiteX0" fmla="*/ 6267310 w 20160827"/>
              <a:gd name="connsiteY0" fmla="*/ 974024 h 13310065"/>
              <a:gd name="connsiteX1" fmla="*/ 6267310 w 20160827"/>
              <a:gd name="connsiteY1" fmla="*/ 2018354 h 13310065"/>
              <a:gd name="connsiteX2" fmla="*/ 5959698 w 20160827"/>
              <a:gd name="connsiteY2" fmla="*/ 2018354 h 13310065"/>
              <a:gd name="connsiteX3" fmla="*/ 5959698 w 20160827"/>
              <a:gd name="connsiteY3" fmla="*/ 4000905 h 13310065"/>
              <a:gd name="connsiteX4" fmla="*/ 8744279 w 20160827"/>
              <a:gd name="connsiteY4" fmla="*/ 4000905 h 13310065"/>
              <a:gd name="connsiteX5" fmla="*/ 8744279 w 20160827"/>
              <a:gd name="connsiteY5" fmla="*/ 7615821 h 13310065"/>
              <a:gd name="connsiteX6" fmla="*/ 15442466 w 20160827"/>
              <a:gd name="connsiteY6" fmla="*/ 7615821 h 13310065"/>
              <a:gd name="connsiteX7" fmla="*/ 15442466 w 20160827"/>
              <a:gd name="connsiteY7" fmla="*/ 974024 h 13310065"/>
              <a:gd name="connsiteX8" fmla="*/ 0 w 20160827"/>
              <a:gd name="connsiteY8" fmla="*/ 0 h 13310065"/>
              <a:gd name="connsiteX9" fmla="*/ 20160827 w 20160827"/>
              <a:gd name="connsiteY9" fmla="*/ 0 h 13310065"/>
              <a:gd name="connsiteX10" fmla="*/ 20160827 w 20160827"/>
              <a:gd name="connsiteY10" fmla="*/ 13310065 h 13310065"/>
              <a:gd name="connsiteX11" fmla="*/ 0 w 20160827"/>
              <a:gd name="connsiteY11" fmla="*/ 13310065 h 133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60827" h="13310065">
                <a:moveTo>
                  <a:pt x="6267310" y="974024"/>
                </a:moveTo>
                <a:lnTo>
                  <a:pt x="6267310" y="2018354"/>
                </a:lnTo>
                <a:lnTo>
                  <a:pt x="5959698" y="2018354"/>
                </a:lnTo>
                <a:lnTo>
                  <a:pt x="5959698" y="4000905"/>
                </a:lnTo>
                <a:lnTo>
                  <a:pt x="8744279" y="4000905"/>
                </a:lnTo>
                <a:lnTo>
                  <a:pt x="8744279" y="7615821"/>
                </a:lnTo>
                <a:lnTo>
                  <a:pt x="15442466" y="7615821"/>
                </a:lnTo>
                <a:lnTo>
                  <a:pt x="15442466" y="974024"/>
                </a:lnTo>
                <a:close/>
                <a:moveTo>
                  <a:pt x="0" y="0"/>
                </a:moveTo>
                <a:lnTo>
                  <a:pt x="20160827" y="0"/>
                </a:lnTo>
                <a:lnTo>
                  <a:pt x="20160827" y="13310065"/>
                </a:lnTo>
                <a:lnTo>
                  <a:pt x="0" y="13310065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2B927-4313-4595-B726-C90560220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3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9">
            <a:extLst>
              <a:ext uri="{FF2B5EF4-FFF2-40B4-BE49-F238E27FC236}">
                <a16:creationId xmlns:a16="http://schemas.microsoft.com/office/drawing/2014/main" id="{6B862113-B198-4203-920E-28797F81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804" y="6294112"/>
            <a:ext cx="10285701" cy="40654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30">
            <a:extLst>
              <a:ext uri="{FF2B5EF4-FFF2-40B4-BE49-F238E27FC236}">
                <a16:creationId xmlns:a16="http://schemas.microsoft.com/office/drawing/2014/main" id="{40891C8E-F2EB-4064-8BBD-8EBA2C7A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46" t="13498" r="24568" b="40983"/>
          <a:stretch>
            <a:fillRect/>
          </a:stretch>
        </p:blipFill>
        <p:spPr>
          <a:xfrm>
            <a:off x="9733859" y="4795715"/>
            <a:ext cx="5939440" cy="4065497"/>
          </a:xfrm>
          <a:prstGeom prst="rect">
            <a:avLst/>
          </a:prstGeom>
          <a:noFill/>
          <a:ln w="34925" cap="flat">
            <a:solidFill>
              <a:srgbClr val="000000"/>
            </a:solidFill>
            <a:prstDash val="solid"/>
            <a:miter/>
          </a:ln>
          <a:effectLst>
            <a:outerShdw dist="177795" dir="2700000" algn="tl">
              <a:srgbClr val="000000">
                <a:alpha val="40000"/>
              </a:srgbClr>
            </a:outerShdw>
          </a:effectLst>
        </p:spPr>
      </p:pic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E6D09E3D-754C-402E-A25E-FA92F92B4BA8}"/>
              </a:ext>
            </a:extLst>
          </p:cNvPr>
          <p:cNvCxnSpPr/>
          <p:nvPr/>
        </p:nvCxnSpPr>
        <p:spPr>
          <a:xfrm flipH="1">
            <a:off x="9156001" y="4803359"/>
            <a:ext cx="536915" cy="2094278"/>
          </a:xfrm>
          <a:prstGeom prst="straightConnector1">
            <a:avLst/>
          </a:prstGeom>
          <a:noFill/>
          <a:ln w="38100" cap="flat">
            <a:solidFill>
              <a:srgbClr val="7F7F7F"/>
            </a:solidFill>
            <a:custDash>
              <a:ds d="100000" sp="100000"/>
            </a:custDash>
            <a:miter/>
          </a:ln>
        </p:spPr>
      </p:cxnSp>
      <p:grpSp>
        <p:nvGrpSpPr>
          <p:cNvPr id="20" name="Group 41">
            <a:extLst>
              <a:ext uri="{FF2B5EF4-FFF2-40B4-BE49-F238E27FC236}">
                <a16:creationId xmlns:a16="http://schemas.microsoft.com/office/drawing/2014/main" id="{D5B13B1D-2D9A-4F27-9F98-B5FA439E95E1}"/>
              </a:ext>
            </a:extLst>
          </p:cNvPr>
          <p:cNvGrpSpPr/>
          <p:nvPr/>
        </p:nvGrpSpPr>
        <p:grpSpPr>
          <a:xfrm>
            <a:off x="9156001" y="6897637"/>
            <a:ext cx="574765" cy="1758202"/>
            <a:chOff x="-846853" y="990231"/>
            <a:chExt cx="2254489" cy="6896469"/>
          </a:xfrm>
        </p:grpSpPr>
        <p:cxnSp>
          <p:nvCxnSpPr>
            <p:cNvPr id="21" name="Straight Connector 36">
              <a:extLst>
                <a:ext uri="{FF2B5EF4-FFF2-40B4-BE49-F238E27FC236}">
                  <a16:creationId xmlns:a16="http://schemas.microsoft.com/office/drawing/2014/main" id="{50D0C2DE-3958-46D1-99B9-3971577B4D7A}"/>
                </a:ext>
              </a:extLst>
            </p:cNvPr>
            <p:cNvCxnSpPr/>
            <p:nvPr/>
          </p:nvCxnSpPr>
          <p:spPr>
            <a:xfrm>
              <a:off x="-846853" y="990231"/>
              <a:ext cx="0" cy="6896469"/>
            </a:xfrm>
            <a:prstGeom prst="straightConnector1">
              <a:avLst/>
            </a:prstGeom>
            <a:noFill/>
            <a:ln w="38100" cap="flat">
              <a:solidFill>
                <a:srgbClr val="767171"/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Straight Connector 38">
              <a:extLst>
                <a:ext uri="{FF2B5EF4-FFF2-40B4-BE49-F238E27FC236}">
                  <a16:creationId xmlns:a16="http://schemas.microsoft.com/office/drawing/2014/main" id="{FB69F0E1-D76F-4EAA-8694-5862408A0C64}"/>
                </a:ext>
              </a:extLst>
            </p:cNvPr>
            <p:cNvCxnSpPr/>
            <p:nvPr/>
          </p:nvCxnSpPr>
          <p:spPr>
            <a:xfrm flipH="1">
              <a:off x="-846853" y="7863126"/>
              <a:ext cx="2254489" cy="0"/>
            </a:xfrm>
            <a:prstGeom prst="straightConnector1">
              <a:avLst/>
            </a:prstGeom>
            <a:noFill/>
            <a:ln w="38100" cap="flat">
              <a:solidFill>
                <a:srgbClr val="767171"/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Straight Connector 40">
              <a:extLst>
                <a:ext uri="{FF2B5EF4-FFF2-40B4-BE49-F238E27FC236}">
                  <a16:creationId xmlns:a16="http://schemas.microsoft.com/office/drawing/2014/main" id="{14D7AE4C-8918-44AA-9579-A47575C668B9}"/>
                </a:ext>
              </a:extLst>
            </p:cNvPr>
            <p:cNvCxnSpPr/>
            <p:nvPr/>
          </p:nvCxnSpPr>
          <p:spPr>
            <a:xfrm flipH="1">
              <a:off x="-846853" y="990231"/>
              <a:ext cx="2254489" cy="0"/>
            </a:xfrm>
            <a:prstGeom prst="straightConnector1">
              <a:avLst/>
            </a:prstGeom>
            <a:noFill/>
            <a:ln w="38100" cap="flat">
              <a:solidFill>
                <a:srgbClr val="767171"/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57E6E5-F03B-4D76-B252-F472E96B833E}"/>
              </a:ext>
            </a:extLst>
          </p:cNvPr>
          <p:cNvSpPr txBox="1"/>
          <p:nvPr/>
        </p:nvSpPr>
        <p:spPr>
          <a:xfrm>
            <a:off x="11369703" y="5065668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3598443"/>
            <a:ext cx="12613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cxnSp>
        <p:nvCxnSpPr>
          <p:cNvPr id="24" name="Straight Connector 32">
            <a:extLst>
              <a:ext uri="{FF2B5EF4-FFF2-40B4-BE49-F238E27FC236}">
                <a16:creationId xmlns:a16="http://schemas.microsoft.com/office/drawing/2014/main" id="{1FF459A3-C7F0-4535-8B06-16AF619F1E1D}"/>
              </a:ext>
            </a:extLst>
          </p:cNvPr>
          <p:cNvCxnSpPr>
            <a:cxnSpLocks/>
          </p:cNvCxnSpPr>
          <p:nvPr/>
        </p:nvCxnSpPr>
        <p:spPr>
          <a:xfrm flipH="1" flipV="1">
            <a:off x="9174885" y="8649831"/>
            <a:ext cx="536913" cy="246471"/>
          </a:xfrm>
          <a:prstGeom prst="straightConnector1">
            <a:avLst/>
          </a:prstGeom>
          <a:noFill/>
          <a:ln w="38100" cap="flat">
            <a:solidFill>
              <a:srgbClr val="7F7F7F"/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7C77683B-1EFC-44DE-991E-95910E2E0461}"/>
              </a:ext>
            </a:extLst>
          </p:cNvPr>
          <p:cNvCxnSpPr>
            <a:cxnSpLocks/>
          </p:cNvCxnSpPr>
          <p:nvPr/>
        </p:nvCxnSpPr>
        <p:spPr>
          <a:xfrm flipH="1">
            <a:off x="9306560" y="4795715"/>
            <a:ext cx="405238" cy="1528885"/>
          </a:xfrm>
          <a:prstGeom prst="straightConnector1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custDash>
              <a:ds d="100000" sp="100000"/>
            </a:custDash>
            <a:miter/>
          </a:ln>
        </p:spPr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533A8E9-D0D7-4ADC-A3C2-21CEC3A57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02229248-2B62-4C83-B571-06FB5629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ED76BD10-1A3B-40E8-9AA2-40746D17F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56" y="8411408"/>
            <a:ext cx="7336107" cy="5553286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48939" y="1355195"/>
            <a:ext cx="10930575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13505" y="5236056"/>
            <a:ext cx="1929024" cy="1540634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6370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9441505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10183530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6568903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7061699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6052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7073532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2944782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>
            <a:cxnSpLocks/>
          </p:cNvCxnSpPr>
          <p:nvPr/>
        </p:nvCxnSpPr>
        <p:spPr>
          <a:xfrm flipH="1">
            <a:off x="13666131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7379384" y="6929856"/>
            <a:ext cx="5618379" cy="626244"/>
          </a:xfrm>
          <a:custGeom>
            <a:avLst>
              <a:gd name="f0" fmla="val 19736"/>
              <a:gd name="f1" fmla="val 4623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24124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CAFB7-6F13-42E0-996E-8F833A69DA2E}"/>
              </a:ext>
            </a:extLst>
          </p:cNvPr>
          <p:cNvGrpSpPr/>
          <p:nvPr/>
        </p:nvGrpSpPr>
        <p:grpSpPr>
          <a:xfrm>
            <a:off x="10186800" y="9285978"/>
            <a:ext cx="7029581" cy="4909105"/>
            <a:chOff x="10186800" y="9285978"/>
            <a:chExt cx="7029581" cy="4909105"/>
          </a:xfrm>
        </p:grpSpPr>
        <p:sp>
          <p:nvSpPr>
            <p:cNvPr id="62" name="Rectangle: Rounded Corners 1047">
              <a:extLst>
                <a:ext uri="{FF2B5EF4-FFF2-40B4-BE49-F238E27FC236}">
                  <a16:creationId xmlns:a16="http://schemas.microsoft.com/office/drawing/2014/main" id="{D9D6B7FC-B50D-4601-B162-994A25B7FCA9}"/>
                </a:ext>
              </a:extLst>
            </p:cNvPr>
            <p:cNvSpPr/>
            <p:nvPr/>
          </p:nvSpPr>
          <p:spPr>
            <a:xfrm>
              <a:off x="10186800" y="9285978"/>
              <a:ext cx="7029581" cy="4909105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1748" tIns="50875" rIns="101748" bIns="50875" anchor="ctr" anchorCtr="1" compatLnSpc="1">
              <a:noAutofit/>
            </a:bodyPr>
            <a:lstStyle/>
            <a:p>
              <a:pPr algn="ctr" defTabSz="50876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003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4" name="TextBox 48">
              <a:extLst>
                <a:ext uri="{FF2B5EF4-FFF2-40B4-BE49-F238E27FC236}">
                  <a16:creationId xmlns:a16="http://schemas.microsoft.com/office/drawing/2014/main" id="{D7B6A549-2681-4357-93F9-61059849DC67}"/>
                </a:ext>
              </a:extLst>
            </p:cNvPr>
            <p:cNvSpPr txBox="1"/>
            <p:nvPr/>
          </p:nvSpPr>
          <p:spPr>
            <a:xfrm>
              <a:off x="10723129" y="9290412"/>
              <a:ext cx="5956914" cy="57581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39864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b="1" kern="0" dirty="0">
                  <a:solidFill>
                    <a:srgbClr val="3B3838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rPr>
                <a:t>Visualization with </a:t>
              </a:r>
              <a:r>
                <a:rPr lang="en-US" sz="3116" b="1" u="sng" kern="0" dirty="0">
                  <a:solidFill>
                    <a:srgbClr val="3B3838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rPr>
                <a:t>TraceaD3</a:t>
              </a: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25F94C9-FD25-449D-9CF1-86F60151094F}"/>
                </a:ext>
              </a:extLst>
            </p:cNvPr>
            <p:cNvGrpSpPr/>
            <p:nvPr/>
          </p:nvGrpSpPr>
          <p:grpSpPr>
            <a:xfrm>
              <a:off x="10369448" y="9927031"/>
              <a:ext cx="6624187" cy="4135250"/>
              <a:chOff x="8108265" y="9709655"/>
              <a:chExt cx="6718798" cy="4194314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0800000">
                <a:off x="8108265" y="9709655"/>
                <a:ext cx="6718798" cy="419431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0" name="Picture 1092">
                <a:extLst>
                  <a:ext uri="{FF2B5EF4-FFF2-40B4-BE49-F238E27FC236}">
                    <a16:creationId xmlns:a16="http://schemas.microsoft.com/office/drawing/2014/main" id="{B495DB85-20E8-4B6B-8A3E-522A500BE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29603" y="12514682"/>
                <a:ext cx="1326657" cy="12212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01" name="Picture 1094">
                <a:extLst>
                  <a:ext uri="{FF2B5EF4-FFF2-40B4-BE49-F238E27FC236}">
                    <a16:creationId xmlns:a16="http://schemas.microsoft.com/office/drawing/2014/main" id="{F0139640-726B-4F65-A541-4C39A954A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1398" t="10446" r="725"/>
              <a:stretch>
                <a:fillRect/>
              </a:stretch>
            </p:blipFill>
            <p:spPr>
              <a:xfrm>
                <a:off x="8229603" y="12073374"/>
                <a:ext cx="1326657" cy="30941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02" name="Picture 1098">
                <a:extLst>
                  <a:ext uri="{FF2B5EF4-FFF2-40B4-BE49-F238E27FC236}">
                    <a16:creationId xmlns:a16="http://schemas.microsoft.com/office/drawing/2014/main" id="{D62ED587-5F36-453C-8076-A64F01EAA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 l="-140" t="488" r="7781"/>
              <a:stretch>
                <a:fillRect/>
              </a:stretch>
            </p:blipFill>
            <p:spPr>
              <a:xfrm>
                <a:off x="8245942" y="10238284"/>
                <a:ext cx="1310306" cy="164083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06" name="Picture 1101">
                <a:extLst>
                  <a:ext uri="{FF2B5EF4-FFF2-40B4-BE49-F238E27FC236}">
                    <a16:creationId xmlns:a16="http://schemas.microsoft.com/office/drawing/2014/main" id="{32335607-C1A2-4045-9CE4-3E94E7242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rcRect l="754"/>
              <a:stretch>
                <a:fillRect/>
              </a:stretch>
            </p:blipFill>
            <p:spPr>
              <a:xfrm>
                <a:off x="13531658" y="12307076"/>
                <a:ext cx="1218539" cy="1443061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514734" y="12769777"/>
            <a:ext cx="2397446" cy="1251772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8823122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5824223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2339852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65193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9654910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316954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3668317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5975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AD4738-5ED9-4DE6-A13D-25DFAB540C14}"/>
              </a:ext>
            </a:extLst>
          </p:cNvPr>
          <p:cNvGrpSpPr/>
          <p:nvPr/>
        </p:nvGrpSpPr>
        <p:grpSpPr>
          <a:xfrm>
            <a:off x="1725653" y="10386606"/>
            <a:ext cx="5771990" cy="3724570"/>
            <a:chOff x="1725653" y="10386606"/>
            <a:chExt cx="5771990" cy="3724570"/>
          </a:xfrm>
        </p:grpSpPr>
        <p:sp>
          <p:nvSpPr>
            <p:cNvPr id="235" name="Rectangle 1105">
              <a:extLst>
                <a:ext uri="{FF2B5EF4-FFF2-40B4-BE49-F238E27FC236}">
                  <a16:creationId xmlns:a16="http://schemas.microsoft.com/office/drawing/2014/main" id="{47088A37-0F71-41A9-A6BC-F18DF8E84AEA}"/>
                </a:ext>
              </a:extLst>
            </p:cNvPr>
            <p:cNvSpPr/>
            <p:nvPr/>
          </p:nvSpPr>
          <p:spPr>
            <a:xfrm>
              <a:off x="1753568" y="10386606"/>
              <a:ext cx="5744075" cy="3724570"/>
            </a:xfrm>
            <a:prstGeom prst="rect">
              <a:avLst/>
            </a:prstGeom>
            <a:pattFill prst="wdUpDiag">
              <a:fgClr>
                <a:srgbClr val="FFFFFF"/>
              </a:fgClr>
              <a:bgClr>
                <a:srgbClr val="F8F8F8"/>
              </a:bgClr>
            </a:pattFill>
            <a:ln w="12701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103720" tIns="51861" rIns="103720" bIns="51861" anchor="b" anchorCtr="0" compatLnSpc="1">
              <a:noAutofit/>
            </a:bodyPr>
            <a:lstStyle/>
            <a:p>
              <a:pPr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6805" dirty="0">
                  <a:solidFill>
                    <a:srgbClr val="3B3838"/>
                  </a:solidFill>
                  <a:latin typeface="Calibri"/>
                </a:rPr>
                <a:t> JSon</a:t>
              </a:r>
            </a:p>
          </p:txBody>
        </p:sp>
        <p:sp>
          <p:nvSpPr>
            <p:cNvPr id="236" name="Rectangle: Rounded Corners 1103">
              <a:extLst>
                <a:ext uri="{FF2B5EF4-FFF2-40B4-BE49-F238E27FC236}">
                  <a16:creationId xmlns:a16="http://schemas.microsoft.com/office/drawing/2014/main" id="{6AEFFB8D-72D5-4C3B-B609-A4764959C95C}"/>
                </a:ext>
              </a:extLst>
            </p:cNvPr>
            <p:cNvSpPr/>
            <p:nvPr/>
          </p:nvSpPr>
          <p:spPr>
            <a:xfrm>
              <a:off x="2061434" y="10593325"/>
              <a:ext cx="5128378" cy="1191601"/>
            </a:xfrm>
            <a:custGeom>
              <a:avLst>
                <a:gd name="f0" fmla="val 867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2F2F2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0" compatLnSpc="1">
              <a:noAutofit/>
            </a:bodyPr>
            <a:lstStyle/>
            <a:p>
              <a:pPr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6805">
                  <a:solidFill>
                    <a:srgbClr val="3B3838"/>
                  </a:solidFill>
                  <a:latin typeface="Calibri"/>
                </a:rPr>
                <a:t>   Java</a:t>
              </a:r>
            </a:p>
          </p:txBody>
        </p:sp>
        <p:sp>
          <p:nvSpPr>
            <p:cNvPr id="237" name="TextBox 62">
              <a:extLst>
                <a:ext uri="{FF2B5EF4-FFF2-40B4-BE49-F238E27FC236}">
                  <a16:creationId xmlns:a16="http://schemas.microsoft.com/office/drawing/2014/main" id="{B2040DD6-E282-448D-885B-115E4D41B2B6}"/>
                </a:ext>
              </a:extLst>
            </p:cNvPr>
            <p:cNvSpPr txBox="1"/>
            <p:nvPr/>
          </p:nvSpPr>
          <p:spPr>
            <a:xfrm>
              <a:off x="1725653" y="11838849"/>
              <a:ext cx="2315693" cy="58711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77" kern="0" dirty="0">
                  <a:solidFill>
                    <a:srgbClr val="000000"/>
                  </a:solidFill>
                  <a:latin typeface="Calibri"/>
                </a:rPr>
                <a:t>Orchestrus</a:t>
              </a:r>
            </a:p>
          </p:txBody>
        </p:sp>
        <p:sp>
          <p:nvSpPr>
            <p:cNvPr id="238" name="TextBox 62">
              <a:extLst>
                <a:ext uri="{FF2B5EF4-FFF2-40B4-BE49-F238E27FC236}">
                  <a16:creationId xmlns:a16="http://schemas.microsoft.com/office/drawing/2014/main" id="{6F0DE69D-F39C-4866-B070-2D7F1DFA383F}"/>
                </a:ext>
              </a:extLst>
            </p:cNvPr>
            <p:cNvSpPr txBox="1"/>
            <p:nvPr/>
          </p:nvSpPr>
          <p:spPr>
            <a:xfrm>
              <a:off x="4332968" y="10728553"/>
              <a:ext cx="1916706" cy="58711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77" kern="0" dirty="0">
                  <a:solidFill>
                    <a:srgbClr val="000000"/>
                  </a:solidFill>
                  <a:latin typeface="Calibri"/>
                </a:rPr>
                <a:t>TraceaD3</a:t>
              </a:r>
            </a:p>
          </p:txBody>
        </p:sp>
        <p:sp>
          <p:nvSpPr>
            <p:cNvPr id="239" name="TextBox 62">
              <a:extLst>
                <a:ext uri="{FF2B5EF4-FFF2-40B4-BE49-F238E27FC236}">
                  <a16:creationId xmlns:a16="http://schemas.microsoft.com/office/drawing/2014/main" id="{78769A1F-35C5-44E9-8931-7A50295906B1}"/>
                </a:ext>
              </a:extLst>
            </p:cNvPr>
            <p:cNvSpPr txBox="1"/>
            <p:nvPr/>
          </p:nvSpPr>
          <p:spPr>
            <a:xfrm>
              <a:off x="5130338" y="13405466"/>
              <a:ext cx="2189494" cy="6568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algn="r"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30" kern="0" dirty="0">
                  <a:solidFill>
                    <a:srgbClr val="000000"/>
                  </a:solidFill>
                  <a:effectLst>
                    <a:glow rad="228600">
                      <a:srgbClr val="FFF2CC"/>
                    </a:glow>
                  </a:effectLst>
                  <a:latin typeface="Calibri"/>
                </a:rPr>
                <a:t>TraceaML</a:t>
              </a: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94BA8D5-5DB2-4C27-8365-F6C7A8E1E10B}"/>
                </a:ext>
              </a:extLst>
            </p:cNvPr>
            <p:cNvGrpSpPr/>
            <p:nvPr/>
          </p:nvGrpSpPr>
          <p:grpSpPr>
            <a:xfrm>
              <a:off x="4332958" y="11244824"/>
              <a:ext cx="2329481" cy="1593082"/>
              <a:chOff x="3180992" y="10647512"/>
              <a:chExt cx="2244011" cy="1534632"/>
            </a:xfrm>
          </p:grpSpPr>
          <p:sp>
            <p:nvSpPr>
              <p:cNvPr id="253" name="Rectangle: Rounded Corners 1104">
                <a:extLst>
                  <a:ext uri="{FF2B5EF4-FFF2-40B4-BE49-F238E27FC236}">
                    <a16:creationId xmlns:a16="http://schemas.microsoft.com/office/drawing/2014/main" id="{D2A77008-17B1-4584-BD51-49114C4E6AF4}"/>
                  </a:ext>
                </a:extLst>
              </p:cNvPr>
              <p:cNvSpPr/>
              <p:nvPr/>
            </p:nvSpPr>
            <p:spPr>
              <a:xfrm>
                <a:off x="3405697" y="10647512"/>
                <a:ext cx="2019306" cy="1422614"/>
              </a:xfrm>
              <a:custGeom>
                <a:avLst>
                  <a:gd name="f0" fmla="val 248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FFF2CC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103720" tIns="51861" rIns="10372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7487" dirty="0">
                    <a:solidFill>
                      <a:srgbClr val="3B3838"/>
                    </a:solidFill>
                    <a:latin typeface="Calibri"/>
                  </a:rPr>
                  <a:t>D3</a:t>
                </a:r>
                <a:endParaRPr lang="en-US" sz="8168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254" name="Oval 1106">
                <a:extLst>
                  <a:ext uri="{FF2B5EF4-FFF2-40B4-BE49-F238E27FC236}">
                    <a16:creationId xmlns:a16="http://schemas.microsoft.com/office/drawing/2014/main" id="{768EA7BD-9C7A-4EA2-BCB3-73265566E5C0}"/>
                  </a:ext>
                </a:extLst>
              </p:cNvPr>
              <p:cNvSpPr/>
              <p:nvPr/>
            </p:nvSpPr>
            <p:spPr>
              <a:xfrm>
                <a:off x="3180992" y="10962085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255" name="Oval 1107">
                <a:extLst>
                  <a:ext uri="{FF2B5EF4-FFF2-40B4-BE49-F238E27FC236}">
                    <a16:creationId xmlns:a16="http://schemas.microsoft.com/office/drawing/2014/main" id="{CBF657F9-0B79-4AF1-BEB2-999047A9BDE6}"/>
                  </a:ext>
                </a:extLst>
              </p:cNvPr>
              <p:cNvSpPr/>
              <p:nvPr/>
            </p:nvSpPr>
            <p:spPr>
              <a:xfrm>
                <a:off x="3886635" y="11804834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FFCDCD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256" name="Oval 1108">
                <a:extLst>
                  <a:ext uri="{FF2B5EF4-FFF2-40B4-BE49-F238E27FC236}">
                    <a16:creationId xmlns:a16="http://schemas.microsoft.com/office/drawing/2014/main" id="{7522CA95-AD39-473E-9577-C900D0B525FD}"/>
                  </a:ext>
                </a:extLst>
              </p:cNvPr>
              <p:cNvSpPr/>
              <p:nvPr/>
            </p:nvSpPr>
            <p:spPr>
              <a:xfrm>
                <a:off x="4856658" y="11487014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5F364CC-6D64-4816-8BFB-8D80F488E634}"/>
              </a:ext>
            </a:extLst>
          </p:cNvPr>
          <p:cNvGrpSpPr/>
          <p:nvPr/>
        </p:nvGrpSpPr>
        <p:grpSpPr>
          <a:xfrm>
            <a:off x="729356" y="8472811"/>
            <a:ext cx="4032076" cy="1504434"/>
            <a:chOff x="729356" y="8472811"/>
            <a:chExt cx="4032076" cy="1504434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BE975FD0-EBEC-4F9D-A311-E4D705ABEB9D}"/>
                </a:ext>
              </a:extLst>
            </p:cNvPr>
            <p:cNvGrpSpPr/>
            <p:nvPr/>
          </p:nvGrpSpPr>
          <p:grpSpPr>
            <a:xfrm>
              <a:off x="1127633" y="8472811"/>
              <a:ext cx="2813694" cy="1391284"/>
              <a:chOff x="-46817" y="8449447"/>
              <a:chExt cx="2710461" cy="1340238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833AFF4-004D-45CE-8CAF-C4EC23240BB5}"/>
                  </a:ext>
                </a:extLst>
              </p:cNvPr>
              <p:cNvSpPr txBox="1"/>
              <p:nvPr/>
            </p:nvSpPr>
            <p:spPr>
              <a:xfrm>
                <a:off x="331451" y="8900001"/>
                <a:ext cx="2332193" cy="8896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noAutofit/>
              </a:bodyPr>
              <a:lstStyle/>
              <a:p>
                <a:pPr algn="r" defTabSz="518632">
                  <a:defRPr/>
                </a:pPr>
                <a:endParaRPr lang="en-US" sz="5444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r" defTabSz="518632">
                  <a:defRPr/>
                </a:pPr>
                <a:endParaRPr lang="en-US" sz="5444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09" name="Picture 208">
                <a:extLst>
                  <a:ext uri="{FF2B5EF4-FFF2-40B4-BE49-F238E27FC236}">
                    <a16:creationId xmlns:a16="http://schemas.microsoft.com/office/drawing/2014/main" id="{1024EB03-006A-4FDA-9925-91629A72E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6817" y="8449447"/>
                <a:ext cx="1073879" cy="1252858"/>
              </a:xfrm>
              <a:prstGeom prst="rect">
                <a:avLst/>
              </a:prstGeom>
              <a:effectLst>
                <a:glow rad="228600">
                  <a:schemeClr val="bg1">
                    <a:alpha val="81000"/>
                  </a:schemeClr>
                </a:glow>
              </a:effectLst>
            </p:spPr>
          </p:pic>
        </p:grp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C34B6B79-BA14-495D-A13B-91465E436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60" t="6119" r="48885" b="75796"/>
            <a:stretch/>
          </p:blipFill>
          <p:spPr>
            <a:xfrm>
              <a:off x="2163758" y="8867477"/>
              <a:ext cx="2597674" cy="1070602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63555E1-5BFB-4E2F-A03C-04174E5BF4C1}"/>
                </a:ext>
              </a:extLst>
            </p:cNvPr>
            <p:cNvSpPr txBox="1"/>
            <p:nvPr/>
          </p:nvSpPr>
          <p:spPr>
            <a:xfrm>
              <a:off x="729356" y="8907080"/>
              <a:ext cx="3073568" cy="1070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518632">
                <a:defRPr/>
              </a:pPr>
              <a:r>
                <a:rPr lang="es-ES" sz="3177" dirty="0">
                  <a:solidFill>
                    <a:prstClr val="black"/>
                  </a:solidFill>
                  <a:effectLst>
                    <a:glow rad="228600">
                      <a:schemeClr val="bg1">
                        <a:alpha val="76000"/>
                      </a:schemeClr>
                    </a:glow>
                  </a:effectLst>
                  <a:latin typeface="Calibri" panose="020F0502020204030204"/>
                </a:rPr>
                <a:t>Papyrus </a:t>
              </a:r>
              <a:r>
                <a:rPr lang="en-US" sz="3177" dirty="0">
                  <a:solidFill>
                    <a:prstClr val="black"/>
                  </a:solidFill>
                  <a:effectLst>
                    <a:glow rad="228600">
                      <a:schemeClr val="bg1">
                        <a:alpha val="76000"/>
                      </a:schemeClr>
                    </a:glow>
                  </a:effectLst>
                  <a:latin typeface="Calibri" panose="020F0502020204030204"/>
                </a:rPr>
                <a:t>persistence</a:t>
              </a:r>
              <a:endParaRPr lang="en-US" sz="3630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D413F21D-538D-4047-8615-C2C46763A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36" name="Arrow: Right 104">
            <a:extLst>
              <a:ext uri="{FF2B5EF4-FFF2-40B4-BE49-F238E27FC236}">
                <a16:creationId xmlns:a16="http://schemas.microsoft.com/office/drawing/2014/main" id="{31E63CC6-264F-4BB4-9F20-E03B0D86917F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37" name="Picture 89">
            <a:extLst>
              <a:ext uri="{FF2B5EF4-FFF2-40B4-BE49-F238E27FC236}">
                <a16:creationId xmlns:a16="http://schemas.microsoft.com/office/drawing/2014/main" id="{9394E7E1-DEB9-4453-B0A5-3A215AF6D38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53634" y="4025399"/>
            <a:ext cx="1316984" cy="1000181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grpSp>
        <p:nvGrpSpPr>
          <p:cNvPr id="143" name="Group 92">
            <a:extLst>
              <a:ext uri="{FF2B5EF4-FFF2-40B4-BE49-F238E27FC236}">
                <a16:creationId xmlns:a16="http://schemas.microsoft.com/office/drawing/2014/main" id="{CDABA52F-2980-4EDB-BA7A-B6B36ACC5CFA}"/>
              </a:ext>
            </a:extLst>
          </p:cNvPr>
          <p:cNvGrpSpPr/>
          <p:nvPr/>
        </p:nvGrpSpPr>
        <p:grpSpPr>
          <a:xfrm>
            <a:off x="1245364" y="2815816"/>
            <a:ext cx="1561962" cy="1183697"/>
            <a:chOff x="300170" y="1545006"/>
            <a:chExt cx="789639" cy="598410"/>
          </a:xfrm>
        </p:grpSpPr>
        <p:pic>
          <p:nvPicPr>
            <p:cNvPr id="172" name="Picture 83">
              <a:extLst>
                <a:ext uri="{FF2B5EF4-FFF2-40B4-BE49-F238E27FC236}">
                  <a16:creationId xmlns:a16="http://schemas.microsoft.com/office/drawing/2014/main" id="{8736023A-437B-419A-B83E-43D3CFDF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81329" y="1590434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3" name="Picture 84">
              <a:extLst>
                <a:ext uri="{FF2B5EF4-FFF2-40B4-BE49-F238E27FC236}">
                  <a16:creationId xmlns:a16="http://schemas.microsoft.com/office/drawing/2014/main" id="{6FDF421D-A64D-45F6-A312-AA693EB11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56556" y="1680255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4" name="Picture 85">
              <a:extLst>
                <a:ext uri="{FF2B5EF4-FFF2-40B4-BE49-F238E27FC236}">
                  <a16:creationId xmlns:a16="http://schemas.microsoft.com/office/drawing/2014/main" id="{B49FCE2D-9151-48A1-AEC5-CB98EFA1B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24060" y="1797344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5" name="Picture 86">
              <a:extLst>
                <a:ext uri="{FF2B5EF4-FFF2-40B4-BE49-F238E27FC236}">
                  <a16:creationId xmlns:a16="http://schemas.microsoft.com/office/drawing/2014/main" id="{CBFE01C5-F7C4-4083-8F13-1F79FE72F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11928" y="1545006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6" name="Picture 87">
              <a:extLst>
                <a:ext uri="{FF2B5EF4-FFF2-40B4-BE49-F238E27FC236}">
                  <a16:creationId xmlns:a16="http://schemas.microsoft.com/office/drawing/2014/main" id="{5466B0ED-F621-44FB-AE52-180E9CE74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00170" y="1699878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77" name="Group 93">
            <a:extLst>
              <a:ext uri="{FF2B5EF4-FFF2-40B4-BE49-F238E27FC236}">
                <a16:creationId xmlns:a16="http://schemas.microsoft.com/office/drawing/2014/main" id="{3C491E44-206A-42C5-BE0B-CB4FE4B9FDC5}"/>
              </a:ext>
            </a:extLst>
          </p:cNvPr>
          <p:cNvGrpSpPr/>
          <p:nvPr/>
        </p:nvGrpSpPr>
        <p:grpSpPr>
          <a:xfrm>
            <a:off x="2596473" y="3182747"/>
            <a:ext cx="1516284" cy="1327333"/>
            <a:chOff x="1023058" y="1643698"/>
            <a:chExt cx="1047336" cy="916823"/>
          </a:xfrm>
        </p:grpSpPr>
        <p:pic>
          <p:nvPicPr>
            <p:cNvPr id="178" name="Picture 76">
              <a:extLst>
                <a:ext uri="{FF2B5EF4-FFF2-40B4-BE49-F238E27FC236}">
                  <a16:creationId xmlns:a16="http://schemas.microsoft.com/office/drawing/2014/main" id="{C539473A-A977-4962-97C0-045A69DE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23058" y="2088380"/>
              <a:ext cx="546573" cy="472141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9" name="Picture 77">
              <a:extLst>
                <a:ext uri="{FF2B5EF4-FFF2-40B4-BE49-F238E27FC236}">
                  <a16:creationId xmlns:a16="http://schemas.microsoft.com/office/drawing/2014/main" id="{1087E0D1-D27B-4646-AE5D-C887B8E4D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23889" y="1643698"/>
              <a:ext cx="946505" cy="81761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80" name="TextBox 62">
            <a:extLst>
              <a:ext uri="{FF2B5EF4-FFF2-40B4-BE49-F238E27FC236}">
                <a16:creationId xmlns:a16="http://schemas.microsoft.com/office/drawing/2014/main" id="{BCFB0FB7-FDC4-4B5E-9912-B0142D2F84A8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</p:spTree>
    <p:extLst>
      <p:ext uri="{BB962C8B-B14F-4D97-AF65-F5344CB8AC3E}">
        <p14:creationId xmlns:p14="http://schemas.microsoft.com/office/powerpoint/2010/main" val="1656334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3628A31-C63C-482F-936D-3F2B1A992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9337A3-4CE6-452D-A06D-CD1D0945E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" y="1345536"/>
            <a:ext cx="20136833" cy="13235563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45F61EE-3C32-4F82-9CD6-B8C2740C6D12}"/>
              </a:ext>
            </a:extLst>
          </p:cNvPr>
          <p:cNvSpPr/>
          <p:nvPr/>
        </p:nvSpPr>
        <p:spPr>
          <a:xfrm>
            <a:off x="109620" y="1183497"/>
            <a:ext cx="20206280" cy="13310063"/>
          </a:xfrm>
          <a:custGeom>
            <a:avLst/>
            <a:gdLst>
              <a:gd name="connsiteX0" fmla="*/ 4003137 w 20206280"/>
              <a:gd name="connsiteY0" fmla="*/ 147620 h 13310063"/>
              <a:gd name="connsiteX1" fmla="*/ 4003137 w 20206280"/>
              <a:gd name="connsiteY1" fmla="*/ 193340 h 13310063"/>
              <a:gd name="connsiteX2" fmla="*/ 4003137 w 20206280"/>
              <a:gd name="connsiteY2" fmla="*/ 919622 h 13310063"/>
              <a:gd name="connsiteX3" fmla="*/ 1616033 w 20206280"/>
              <a:gd name="connsiteY3" fmla="*/ 919622 h 13310063"/>
              <a:gd name="connsiteX4" fmla="*/ 1616033 w 20206280"/>
              <a:gd name="connsiteY4" fmla="*/ 3883906 h 13310063"/>
              <a:gd name="connsiteX5" fmla="*/ 12590381 w 20206280"/>
              <a:gd name="connsiteY5" fmla="*/ 3883906 h 13310063"/>
              <a:gd name="connsiteX6" fmla="*/ 12590381 w 20206280"/>
              <a:gd name="connsiteY6" fmla="*/ 3891431 h 13310063"/>
              <a:gd name="connsiteX7" fmla="*/ 14526601 w 20206280"/>
              <a:gd name="connsiteY7" fmla="*/ 3891431 h 13310063"/>
              <a:gd name="connsiteX8" fmla="*/ 14526601 w 20206280"/>
              <a:gd name="connsiteY8" fmla="*/ 4094627 h 13310063"/>
              <a:gd name="connsiteX9" fmla="*/ 16019381 w 20206280"/>
              <a:gd name="connsiteY9" fmla="*/ 4094627 h 13310063"/>
              <a:gd name="connsiteX10" fmla="*/ 16019381 w 20206280"/>
              <a:gd name="connsiteY10" fmla="*/ 7574424 h 13310063"/>
              <a:gd name="connsiteX11" fmla="*/ 18128308 w 20206280"/>
              <a:gd name="connsiteY11" fmla="*/ 7574424 h 13310063"/>
              <a:gd name="connsiteX12" fmla="*/ 18128308 w 20206280"/>
              <a:gd name="connsiteY12" fmla="*/ 7426031 h 13310063"/>
              <a:gd name="connsiteX13" fmla="*/ 19304184 w 20206280"/>
              <a:gd name="connsiteY13" fmla="*/ 7426031 h 13310063"/>
              <a:gd name="connsiteX14" fmla="*/ 19304184 w 20206280"/>
              <a:gd name="connsiteY14" fmla="*/ 5644024 h 13310063"/>
              <a:gd name="connsiteX15" fmla="*/ 20048052 w 20206280"/>
              <a:gd name="connsiteY15" fmla="*/ 5644024 h 13310063"/>
              <a:gd name="connsiteX16" fmla="*/ 20048052 w 20206280"/>
              <a:gd name="connsiteY16" fmla="*/ 3713624 h 13310063"/>
              <a:gd name="connsiteX17" fmla="*/ 19304184 w 20206280"/>
              <a:gd name="connsiteY17" fmla="*/ 3713624 h 13310063"/>
              <a:gd name="connsiteX18" fmla="*/ 19304184 w 20206280"/>
              <a:gd name="connsiteY18" fmla="*/ 3358026 h 13310063"/>
              <a:gd name="connsiteX19" fmla="*/ 18905908 w 20206280"/>
              <a:gd name="connsiteY19" fmla="*/ 3358026 h 13310063"/>
              <a:gd name="connsiteX20" fmla="*/ 18905908 w 20206280"/>
              <a:gd name="connsiteY20" fmla="*/ 2799223 h 13310063"/>
              <a:gd name="connsiteX21" fmla="*/ 19676980 w 20206280"/>
              <a:gd name="connsiteY21" fmla="*/ 2799223 h 13310063"/>
              <a:gd name="connsiteX22" fmla="*/ 19676980 w 20206280"/>
              <a:gd name="connsiteY22" fmla="*/ 1095941 h 13310063"/>
              <a:gd name="connsiteX23" fmla="*/ 18909900 w 20206280"/>
              <a:gd name="connsiteY23" fmla="*/ 1095941 h 13310063"/>
              <a:gd name="connsiteX24" fmla="*/ 18909900 w 20206280"/>
              <a:gd name="connsiteY24" fmla="*/ 193340 h 13310063"/>
              <a:gd name="connsiteX25" fmla="*/ 18909900 w 20206280"/>
              <a:gd name="connsiteY25" fmla="*/ 147620 h 13310063"/>
              <a:gd name="connsiteX26" fmla="*/ 0 w 20206280"/>
              <a:gd name="connsiteY26" fmla="*/ 0 h 13310063"/>
              <a:gd name="connsiteX27" fmla="*/ 20160824 w 20206280"/>
              <a:gd name="connsiteY27" fmla="*/ 0 h 13310063"/>
              <a:gd name="connsiteX28" fmla="*/ 20160824 w 20206280"/>
              <a:gd name="connsiteY28" fmla="*/ 7426031 h 13310063"/>
              <a:gd name="connsiteX29" fmla="*/ 20206280 w 20206280"/>
              <a:gd name="connsiteY29" fmla="*/ 7426031 h 13310063"/>
              <a:gd name="connsiteX30" fmla="*/ 20206280 w 20206280"/>
              <a:gd name="connsiteY30" fmla="*/ 13310061 h 13310063"/>
              <a:gd name="connsiteX31" fmla="*/ 20160824 w 20206280"/>
              <a:gd name="connsiteY31" fmla="*/ 13310061 h 13310063"/>
              <a:gd name="connsiteX32" fmla="*/ 20160824 w 20206280"/>
              <a:gd name="connsiteY32" fmla="*/ 13310063 h 13310063"/>
              <a:gd name="connsiteX33" fmla="*/ 0 w 20206280"/>
              <a:gd name="connsiteY33" fmla="*/ 13310063 h 1331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0206280" h="13310063">
                <a:moveTo>
                  <a:pt x="4003137" y="147620"/>
                </a:moveTo>
                <a:lnTo>
                  <a:pt x="4003137" y="193340"/>
                </a:lnTo>
                <a:lnTo>
                  <a:pt x="4003137" y="919622"/>
                </a:lnTo>
                <a:lnTo>
                  <a:pt x="1616033" y="919622"/>
                </a:lnTo>
                <a:lnTo>
                  <a:pt x="1616033" y="3883906"/>
                </a:lnTo>
                <a:lnTo>
                  <a:pt x="12590381" y="3883906"/>
                </a:lnTo>
                <a:lnTo>
                  <a:pt x="12590381" y="3891431"/>
                </a:lnTo>
                <a:lnTo>
                  <a:pt x="14526601" y="3891431"/>
                </a:lnTo>
                <a:lnTo>
                  <a:pt x="14526601" y="4094627"/>
                </a:lnTo>
                <a:lnTo>
                  <a:pt x="16019381" y="4094627"/>
                </a:lnTo>
                <a:lnTo>
                  <a:pt x="16019381" y="7574424"/>
                </a:lnTo>
                <a:lnTo>
                  <a:pt x="18128308" y="7574424"/>
                </a:lnTo>
                <a:lnTo>
                  <a:pt x="18128308" y="7426031"/>
                </a:lnTo>
                <a:lnTo>
                  <a:pt x="19304184" y="7426031"/>
                </a:lnTo>
                <a:lnTo>
                  <a:pt x="19304184" y="5644024"/>
                </a:lnTo>
                <a:lnTo>
                  <a:pt x="20048052" y="5644024"/>
                </a:lnTo>
                <a:lnTo>
                  <a:pt x="20048052" y="3713624"/>
                </a:lnTo>
                <a:lnTo>
                  <a:pt x="19304184" y="3713624"/>
                </a:lnTo>
                <a:lnTo>
                  <a:pt x="19304184" y="3358026"/>
                </a:lnTo>
                <a:lnTo>
                  <a:pt x="18905908" y="3358026"/>
                </a:lnTo>
                <a:lnTo>
                  <a:pt x="18905908" y="2799223"/>
                </a:lnTo>
                <a:lnTo>
                  <a:pt x="19676980" y="2799223"/>
                </a:lnTo>
                <a:lnTo>
                  <a:pt x="19676980" y="1095941"/>
                </a:lnTo>
                <a:lnTo>
                  <a:pt x="18909900" y="1095941"/>
                </a:lnTo>
                <a:lnTo>
                  <a:pt x="18909900" y="193340"/>
                </a:lnTo>
                <a:lnTo>
                  <a:pt x="18909900" y="147620"/>
                </a:lnTo>
                <a:close/>
                <a:moveTo>
                  <a:pt x="0" y="0"/>
                </a:moveTo>
                <a:lnTo>
                  <a:pt x="20160824" y="0"/>
                </a:lnTo>
                <a:lnTo>
                  <a:pt x="20160824" y="7426031"/>
                </a:lnTo>
                <a:lnTo>
                  <a:pt x="20206280" y="7426031"/>
                </a:lnTo>
                <a:lnTo>
                  <a:pt x="20206280" y="13310061"/>
                </a:lnTo>
                <a:lnTo>
                  <a:pt x="20160824" y="13310061"/>
                </a:lnTo>
                <a:lnTo>
                  <a:pt x="20160824" y="13310063"/>
                </a:lnTo>
                <a:lnTo>
                  <a:pt x="0" y="13310063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31A6988-3D9D-4541-BE69-12420FE5A231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07FCD0-77A2-452A-87F9-7087F5A91E67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4EF5B7-F14B-4790-9B9C-BC18B7C48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21034ACB-8E44-4FBE-B560-BA72F72E06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47"/>
          <a:stretch/>
        </p:blipFill>
        <p:spPr>
          <a:xfrm>
            <a:off x="58424" y="8204952"/>
            <a:ext cx="9401879" cy="62709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6ACE3A2-F4A2-4C70-8594-9A890303B5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</a:blip>
          <a:srcRect l="753" t="31938" r="51188" b="887"/>
          <a:stretch/>
        </p:blipFill>
        <p:spPr>
          <a:xfrm>
            <a:off x="177956" y="8563808"/>
            <a:ext cx="7336107" cy="5553286"/>
          </a:xfrm>
          <a:prstGeom prst="rect">
            <a:avLst/>
          </a:prstGeom>
        </p:spPr>
      </p:pic>
      <p:sp>
        <p:nvSpPr>
          <p:cNvPr id="54" name="Rectangle 1105">
            <a:extLst>
              <a:ext uri="{FF2B5EF4-FFF2-40B4-BE49-F238E27FC236}">
                <a16:creationId xmlns:a16="http://schemas.microsoft.com/office/drawing/2014/main" id="{DF1F0D05-3AB8-4029-89A1-7BD560896409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55" name="Rectangle: Rounded Corners 1103">
            <a:extLst>
              <a:ext uri="{FF2B5EF4-FFF2-40B4-BE49-F238E27FC236}">
                <a16:creationId xmlns:a16="http://schemas.microsoft.com/office/drawing/2014/main" id="{034675E5-A3EF-42D4-8B2F-9CF8E5F1A23C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56" name="TextBox 62">
            <a:extLst>
              <a:ext uri="{FF2B5EF4-FFF2-40B4-BE49-F238E27FC236}">
                <a16:creationId xmlns:a16="http://schemas.microsoft.com/office/drawing/2014/main" id="{BAAE6FB1-DB60-4FE7-AEED-633F1F77337B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1A98605-072E-4C3D-9628-45B9BEF78E4B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4CD0F5-97ED-4F44-A739-447A2F89DF61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93D63FE-ABC2-4A75-B682-4A5DA61A7426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71CFD55-1DF7-49A5-A11B-2399B241F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F6C4EE-9971-4D54-8879-CAB1E13F8642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7862179-494E-44AA-830D-E0C662FA52EF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2B10EA-3DAD-4E23-9AB9-591AAD9BF555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AF936E7-6DE2-49EF-A752-17D78D950C65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9001C8E-162C-4E58-9B59-2BD3001CC46E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4C64B8D-D869-4FBB-A653-3050A63F187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793865-346D-446B-BCAE-2F585A243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8" name="TextBox 62">
            <a:extLst>
              <a:ext uri="{FF2B5EF4-FFF2-40B4-BE49-F238E27FC236}">
                <a16:creationId xmlns:a16="http://schemas.microsoft.com/office/drawing/2014/main" id="{CFF047C2-554F-465C-8FCD-25F16F7FB71E}"/>
              </a:ext>
            </a:extLst>
          </p:cNvPr>
          <p:cNvSpPr txBox="1"/>
          <p:nvPr/>
        </p:nvSpPr>
        <p:spPr>
          <a:xfrm>
            <a:off x="5070902" y="13311087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1559C-3DDD-4D79-A3D4-1B8F25F4879F}"/>
              </a:ext>
            </a:extLst>
          </p:cNvPr>
          <p:cNvSpPr txBox="1"/>
          <p:nvPr/>
        </p:nvSpPr>
        <p:spPr>
          <a:xfrm>
            <a:off x="4328233" y="6455224"/>
            <a:ext cx="76732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effectLst>
                  <a:glow rad="228600">
                    <a:schemeClr val="bg1"/>
                  </a:glow>
                </a:effectLst>
              </a:rPr>
              <a:t>Exploration and automation </a:t>
            </a:r>
          </a:p>
          <a:p>
            <a:pPr algn="ctr"/>
            <a:r>
              <a:rPr lang="en-US" sz="4800" dirty="0">
                <a:effectLst>
                  <a:glow rad="228600">
                    <a:schemeClr val="bg1"/>
                  </a:glow>
                </a:effectLst>
              </a:rPr>
              <a:t>of analysis scenarios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4B44FA-16E5-4A78-86F2-58E0E9332A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42F751A-A183-49BF-BDE6-36CA1091F42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9000"/>
          </a:blip>
          <a:stretch>
            <a:fillRect/>
          </a:stretch>
        </p:blipFill>
        <p:spPr>
          <a:xfrm>
            <a:off x="17580014" y="7672155"/>
            <a:ext cx="2424304" cy="1122617"/>
          </a:xfrm>
          <a:prstGeom prst="rect">
            <a:avLst/>
          </a:prstGeom>
          <a:ln>
            <a:solidFill>
              <a:srgbClr val="7F7F7F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38F7157-FAFE-4710-9AF7-A344F3796718}"/>
              </a:ext>
            </a:extLst>
          </p:cNvPr>
          <p:cNvGrpSpPr/>
          <p:nvPr/>
        </p:nvGrpSpPr>
        <p:grpSpPr>
          <a:xfrm>
            <a:off x="16044007" y="6302431"/>
            <a:ext cx="2628690" cy="2177308"/>
            <a:chOff x="12424876" y="4948602"/>
            <a:chExt cx="2005791" cy="1661371"/>
          </a:xfrm>
        </p:grpSpPr>
        <p:pic>
          <p:nvPicPr>
            <p:cNvPr id="33" name="Picture 785">
              <a:extLst>
                <a:ext uri="{FF2B5EF4-FFF2-40B4-BE49-F238E27FC236}">
                  <a16:creationId xmlns:a16="http://schemas.microsoft.com/office/drawing/2014/main" id="{AF04CFE0-AF5B-40E1-BFC3-1CBCC05A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424876" y="4948602"/>
              <a:ext cx="1639967" cy="134733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A3B83D9-1195-4018-B7E2-C1F99D07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70683" y="4974572"/>
              <a:ext cx="1959984" cy="1635401"/>
            </a:xfrm>
            <a:prstGeom prst="rect">
              <a:avLst/>
            </a:prstGeom>
          </p:spPr>
        </p:pic>
      </p:grpSp>
      <p:sp>
        <p:nvSpPr>
          <p:cNvPr id="35" name="TextBox 48">
            <a:extLst>
              <a:ext uri="{FF2B5EF4-FFF2-40B4-BE49-F238E27FC236}">
                <a16:creationId xmlns:a16="http://schemas.microsoft.com/office/drawing/2014/main" id="{5693C1B1-1790-43DA-B28F-B967565B166C}"/>
              </a:ext>
            </a:extLst>
          </p:cNvPr>
          <p:cNvSpPr txBox="1"/>
          <p:nvPr/>
        </p:nvSpPr>
        <p:spPr>
          <a:xfrm>
            <a:off x="15995855" y="7010836"/>
            <a:ext cx="2724995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Clusters</a:t>
            </a:r>
          </a:p>
        </p:txBody>
      </p:sp>
      <p:sp>
        <p:nvSpPr>
          <p:cNvPr id="36" name="TextBox 48">
            <a:extLst>
              <a:ext uri="{FF2B5EF4-FFF2-40B4-BE49-F238E27FC236}">
                <a16:creationId xmlns:a16="http://schemas.microsoft.com/office/drawing/2014/main" id="{0A7B7475-12EC-433C-877B-0804675BDF1F}"/>
              </a:ext>
            </a:extLst>
          </p:cNvPr>
          <p:cNvSpPr txBox="1"/>
          <p:nvPr/>
        </p:nvSpPr>
        <p:spPr>
          <a:xfrm>
            <a:off x="17251263" y="7464556"/>
            <a:ext cx="2424304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chemeClr val="bg2">
                    <a:lumMod val="25000"/>
                  </a:schemeClr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(+ Heatmap)</a:t>
            </a:r>
          </a:p>
        </p:txBody>
      </p:sp>
      <p:grpSp>
        <p:nvGrpSpPr>
          <p:cNvPr id="37" name="Group 136">
            <a:extLst>
              <a:ext uri="{FF2B5EF4-FFF2-40B4-BE49-F238E27FC236}">
                <a16:creationId xmlns:a16="http://schemas.microsoft.com/office/drawing/2014/main" id="{86470BA6-89C8-44B7-AE20-FA540118F4E6}"/>
              </a:ext>
            </a:extLst>
          </p:cNvPr>
          <p:cNvGrpSpPr/>
          <p:nvPr/>
        </p:nvGrpSpPr>
        <p:grpSpPr>
          <a:xfrm>
            <a:off x="1380416" y="2902705"/>
            <a:ext cx="2732341" cy="2121391"/>
            <a:chOff x="183097" y="1545006"/>
            <a:chExt cx="1887297" cy="1465299"/>
          </a:xfrm>
        </p:grpSpPr>
        <p:pic>
          <p:nvPicPr>
            <p:cNvPr id="38" name="Picture 89">
              <a:extLst>
                <a:ext uri="{FF2B5EF4-FFF2-40B4-BE49-F238E27FC236}">
                  <a16:creationId xmlns:a16="http://schemas.microsoft.com/office/drawing/2014/main" id="{6D8ADB53-330C-4A6D-9996-BA43F980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39" name="Group 92">
              <a:extLst>
                <a:ext uri="{FF2B5EF4-FFF2-40B4-BE49-F238E27FC236}">
                  <a16:creationId xmlns:a16="http://schemas.microsoft.com/office/drawing/2014/main" id="{4208A53E-A2BA-44ED-BA5B-320DC89FCEF5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44" name="Picture 83">
                <a:extLst>
                  <a:ext uri="{FF2B5EF4-FFF2-40B4-BE49-F238E27FC236}">
                    <a16:creationId xmlns:a16="http://schemas.microsoft.com/office/drawing/2014/main" id="{71EBEECB-C0D8-4418-B569-5A072486F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45" name="Picture 84">
                <a:extLst>
                  <a:ext uri="{FF2B5EF4-FFF2-40B4-BE49-F238E27FC236}">
                    <a16:creationId xmlns:a16="http://schemas.microsoft.com/office/drawing/2014/main" id="{F414C47E-C0C7-41BB-B5E2-5ABCF157E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46" name="Picture 85">
                <a:extLst>
                  <a:ext uri="{FF2B5EF4-FFF2-40B4-BE49-F238E27FC236}">
                    <a16:creationId xmlns:a16="http://schemas.microsoft.com/office/drawing/2014/main" id="{EC38B300-C233-4B96-BFEC-6C7EDDF9F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47" name="Picture 86">
                <a:extLst>
                  <a:ext uri="{FF2B5EF4-FFF2-40B4-BE49-F238E27FC236}">
                    <a16:creationId xmlns:a16="http://schemas.microsoft.com/office/drawing/2014/main" id="{50F0A1AD-992F-44A0-9200-DE4393634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48" name="Picture 87">
                <a:extLst>
                  <a:ext uri="{FF2B5EF4-FFF2-40B4-BE49-F238E27FC236}">
                    <a16:creationId xmlns:a16="http://schemas.microsoft.com/office/drawing/2014/main" id="{C93F65BF-9927-4793-9175-2AF1E7C18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41" name="Group 93">
              <a:extLst>
                <a:ext uri="{FF2B5EF4-FFF2-40B4-BE49-F238E27FC236}">
                  <a16:creationId xmlns:a16="http://schemas.microsoft.com/office/drawing/2014/main" id="{1D54ABD6-376E-463E-87F5-32FC97F96E64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42" name="Picture 76">
                <a:extLst>
                  <a:ext uri="{FF2B5EF4-FFF2-40B4-BE49-F238E27FC236}">
                    <a16:creationId xmlns:a16="http://schemas.microsoft.com/office/drawing/2014/main" id="{B7162DD2-DCA6-44D1-8B6A-EA2A8838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43" name="Picture 77">
                <a:extLst>
                  <a:ext uri="{FF2B5EF4-FFF2-40B4-BE49-F238E27FC236}">
                    <a16:creationId xmlns:a16="http://schemas.microsoft.com/office/drawing/2014/main" id="{2331CCB4-661B-460C-BA20-1C9DCFFDF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69" name="TextBox 62">
            <a:extLst>
              <a:ext uri="{FF2B5EF4-FFF2-40B4-BE49-F238E27FC236}">
                <a16:creationId xmlns:a16="http://schemas.microsoft.com/office/drawing/2014/main" id="{9C05A385-59F0-4594-A172-D3241F48B6D5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75333AA-3A36-46BC-8E50-0ECC68341965}"/>
              </a:ext>
            </a:extLst>
          </p:cNvPr>
          <p:cNvSpPr/>
          <p:nvPr/>
        </p:nvSpPr>
        <p:spPr>
          <a:xfrm>
            <a:off x="1380416" y="2288138"/>
            <a:ext cx="16581640" cy="2758112"/>
          </a:xfrm>
          <a:custGeom>
            <a:avLst/>
            <a:gdLst>
              <a:gd name="connsiteX0" fmla="*/ 1410688 w 16441749"/>
              <a:gd name="connsiteY0" fmla="*/ 0 h 3721553"/>
              <a:gd name="connsiteX1" fmla="*/ 12646260 w 16441749"/>
              <a:gd name="connsiteY1" fmla="*/ 0 h 3721553"/>
              <a:gd name="connsiteX2" fmla="*/ 12646260 w 16441749"/>
              <a:gd name="connsiteY2" fmla="*/ 11431 h 3721553"/>
              <a:gd name="connsiteX3" fmla="*/ 13113139 w 16441749"/>
              <a:gd name="connsiteY3" fmla="*/ 11431 h 3721553"/>
              <a:gd name="connsiteX4" fmla="*/ 13113139 w 16441749"/>
              <a:gd name="connsiteY4" fmla="*/ 357797 h 3721553"/>
              <a:gd name="connsiteX5" fmla="*/ 5136635 w 16441749"/>
              <a:gd name="connsiteY5" fmla="*/ 357797 h 3721553"/>
              <a:gd name="connsiteX6" fmla="*/ 5136635 w 16441749"/>
              <a:gd name="connsiteY6" fmla="*/ 811643 h 3721553"/>
              <a:gd name="connsiteX7" fmla="*/ 14913493 w 16441749"/>
              <a:gd name="connsiteY7" fmla="*/ 811643 h 3721553"/>
              <a:gd name="connsiteX8" fmla="*/ 14913493 w 16441749"/>
              <a:gd name="connsiteY8" fmla="*/ 433996 h 3721553"/>
              <a:gd name="connsiteX9" fmla="*/ 15974869 w 16441749"/>
              <a:gd name="connsiteY9" fmla="*/ 433996 h 3721553"/>
              <a:gd name="connsiteX10" fmla="*/ 15974869 w 16441749"/>
              <a:gd name="connsiteY10" fmla="*/ 437855 h 3721553"/>
              <a:gd name="connsiteX11" fmla="*/ 16441749 w 16441749"/>
              <a:gd name="connsiteY11" fmla="*/ 437855 h 3721553"/>
              <a:gd name="connsiteX12" fmla="*/ 16441749 w 16441749"/>
              <a:gd name="connsiteY12" fmla="*/ 558599 h 3721553"/>
              <a:gd name="connsiteX13" fmla="*/ 15974869 w 16441749"/>
              <a:gd name="connsiteY13" fmla="*/ 558599 h 3721553"/>
              <a:gd name="connsiteX14" fmla="*/ 15974869 w 16441749"/>
              <a:gd name="connsiteY14" fmla="*/ 1012231 h 3721553"/>
              <a:gd name="connsiteX15" fmla="*/ 12646260 w 16441749"/>
              <a:gd name="connsiteY15" fmla="*/ 1012231 h 3721553"/>
              <a:gd name="connsiteX16" fmla="*/ 12646260 w 16441749"/>
              <a:gd name="connsiteY16" fmla="*/ 1712787 h 3721553"/>
              <a:gd name="connsiteX17" fmla="*/ 11235572 w 16441749"/>
              <a:gd name="connsiteY17" fmla="*/ 1712787 h 3721553"/>
              <a:gd name="connsiteX18" fmla="*/ 11235572 w 16441749"/>
              <a:gd name="connsiteY18" fmla="*/ 3721553 h 3721553"/>
              <a:gd name="connsiteX19" fmla="*/ 0 w 16441749"/>
              <a:gd name="connsiteY19" fmla="*/ 3721553 h 3721553"/>
              <a:gd name="connsiteX20" fmla="*/ 0 w 16441749"/>
              <a:gd name="connsiteY20" fmla="*/ 125709 h 3721553"/>
              <a:gd name="connsiteX21" fmla="*/ 1410688 w 16441749"/>
              <a:gd name="connsiteY21" fmla="*/ 125709 h 372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441749" h="3721553">
                <a:moveTo>
                  <a:pt x="1410688" y="0"/>
                </a:moveTo>
                <a:lnTo>
                  <a:pt x="12646260" y="0"/>
                </a:lnTo>
                <a:lnTo>
                  <a:pt x="12646260" y="11431"/>
                </a:lnTo>
                <a:lnTo>
                  <a:pt x="13113139" y="11431"/>
                </a:lnTo>
                <a:lnTo>
                  <a:pt x="13113139" y="357797"/>
                </a:lnTo>
                <a:lnTo>
                  <a:pt x="5136635" y="357797"/>
                </a:lnTo>
                <a:lnTo>
                  <a:pt x="5136635" y="811643"/>
                </a:lnTo>
                <a:lnTo>
                  <a:pt x="14913493" y="811643"/>
                </a:lnTo>
                <a:lnTo>
                  <a:pt x="14913493" y="433996"/>
                </a:lnTo>
                <a:lnTo>
                  <a:pt x="15974869" y="433996"/>
                </a:lnTo>
                <a:lnTo>
                  <a:pt x="15974869" y="437855"/>
                </a:lnTo>
                <a:lnTo>
                  <a:pt x="16441749" y="437855"/>
                </a:lnTo>
                <a:lnTo>
                  <a:pt x="16441749" y="558599"/>
                </a:lnTo>
                <a:lnTo>
                  <a:pt x="15974869" y="558599"/>
                </a:lnTo>
                <a:lnTo>
                  <a:pt x="15974869" y="1012231"/>
                </a:lnTo>
                <a:lnTo>
                  <a:pt x="12646260" y="1012231"/>
                </a:lnTo>
                <a:lnTo>
                  <a:pt x="12646260" y="1712787"/>
                </a:lnTo>
                <a:lnTo>
                  <a:pt x="11235572" y="1712787"/>
                </a:lnTo>
                <a:lnTo>
                  <a:pt x="11235572" y="3721553"/>
                </a:lnTo>
                <a:lnTo>
                  <a:pt x="0" y="3721553"/>
                </a:lnTo>
                <a:lnTo>
                  <a:pt x="0" y="125709"/>
                </a:lnTo>
                <a:lnTo>
                  <a:pt x="1410688" y="125709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2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B6EE7E6E-9DC3-4E37-8343-7C94B35AC7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D577255-9932-4B06-9B83-8210E93F3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" y="1345536"/>
            <a:ext cx="20136833" cy="1323556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9DC3B19-12EB-45FA-9475-5AA228578D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47"/>
          <a:stretch/>
        </p:blipFill>
        <p:spPr>
          <a:xfrm>
            <a:off x="136629" y="8204952"/>
            <a:ext cx="9401879" cy="627099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28C4EE22-33D1-4367-85CA-779CBAA9A526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D854D5EB-8EDC-4590-9276-EB2BAD0EE708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66" name="Picture 365">
              <a:extLst>
                <a:ext uri="{FF2B5EF4-FFF2-40B4-BE49-F238E27FC236}">
                  <a16:creationId xmlns:a16="http://schemas.microsoft.com/office/drawing/2014/main" id="{B35A69F8-7292-4825-A26A-3B358979C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sp>
        <p:nvSpPr>
          <p:cNvPr id="367" name="Rectangle 1105">
            <a:extLst>
              <a:ext uri="{FF2B5EF4-FFF2-40B4-BE49-F238E27FC236}">
                <a16:creationId xmlns:a16="http://schemas.microsoft.com/office/drawing/2014/main" id="{1EEFB5FA-4AD0-423E-A7CA-7E212E9BB05B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368" name="Rectangle: Rounded Corners 1103">
            <a:extLst>
              <a:ext uri="{FF2B5EF4-FFF2-40B4-BE49-F238E27FC236}">
                <a16:creationId xmlns:a16="http://schemas.microsoft.com/office/drawing/2014/main" id="{AC1DF655-B548-4DCD-82D3-29186CED663F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369" name="TextBox 62">
            <a:extLst>
              <a:ext uri="{FF2B5EF4-FFF2-40B4-BE49-F238E27FC236}">
                <a16:creationId xmlns:a16="http://schemas.microsoft.com/office/drawing/2014/main" id="{5B784335-BC35-43A6-B424-BDDC3B6A9A81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371" name="TextBox 62">
            <a:extLst>
              <a:ext uri="{FF2B5EF4-FFF2-40B4-BE49-F238E27FC236}">
                <a16:creationId xmlns:a16="http://schemas.microsoft.com/office/drawing/2014/main" id="{40E85CD2-E0F5-4577-A9EF-8EF35E2217D2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4C46059-23A5-4F73-8F22-8AB69AC57BC0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8E0AFDD-03FD-4E6A-B4AF-6D4455C1FCC3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EE3541C7-9C99-4539-86EA-1FD20148C8E4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326CFD6-6874-46AD-B2C6-F26030DDB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074E29D6-5EE9-4ED9-8573-3EDD0A0BCED5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97D34347-0DA0-4070-814C-5E1033858EBB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1E25C252-A674-4A5B-8C1D-7C93A9CF8AF3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97BD6B62-3CDD-4182-8EA5-9957FABCB43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40974D2D-BB8D-4A53-8F29-2C59005A4B0D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F26CA17D-A888-464B-99CD-92FE03B66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1409AF0-1C00-42EA-B5B9-5FB405DB6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9158C5C8-ABB4-4B2C-979B-38F2EEF3CBB6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F6C254E-3367-479B-AC86-8BD198A35CDB}"/>
              </a:ext>
            </a:extLst>
          </p:cNvPr>
          <p:cNvSpPr/>
          <p:nvPr/>
        </p:nvSpPr>
        <p:spPr>
          <a:xfrm>
            <a:off x="109622" y="1137777"/>
            <a:ext cx="20160822" cy="13310063"/>
          </a:xfrm>
          <a:custGeom>
            <a:avLst/>
            <a:gdLst>
              <a:gd name="connsiteX0" fmla="*/ 12296657 w 20160822"/>
              <a:gd name="connsiteY0" fmla="*/ 4932826 h 13310063"/>
              <a:gd name="connsiteX1" fmla="*/ 12296657 w 20160822"/>
              <a:gd name="connsiteY1" fmla="*/ 6324831 h 13310063"/>
              <a:gd name="connsiteX2" fmla="*/ 11929978 w 20160822"/>
              <a:gd name="connsiteY2" fmla="*/ 6324831 h 13310063"/>
              <a:gd name="connsiteX3" fmla="*/ 11929978 w 20160822"/>
              <a:gd name="connsiteY3" fmla="*/ 7949133 h 13310063"/>
              <a:gd name="connsiteX4" fmla="*/ 10040060 w 20160822"/>
              <a:gd name="connsiteY4" fmla="*/ 7949133 h 13310063"/>
              <a:gd name="connsiteX5" fmla="*/ 10040060 w 20160822"/>
              <a:gd name="connsiteY5" fmla="*/ 13310062 h 13310063"/>
              <a:gd name="connsiteX6" fmla="*/ 13288545 w 20160822"/>
              <a:gd name="connsiteY6" fmla="*/ 13310062 h 13310063"/>
              <a:gd name="connsiteX7" fmla="*/ 16469337 w 20160822"/>
              <a:gd name="connsiteY7" fmla="*/ 13310062 h 13310063"/>
              <a:gd name="connsiteX8" fmla="*/ 19717822 w 20160822"/>
              <a:gd name="connsiteY8" fmla="*/ 13310062 h 13310063"/>
              <a:gd name="connsiteX9" fmla="*/ 19717822 w 20160822"/>
              <a:gd name="connsiteY9" fmla="*/ 13169154 h 13310063"/>
              <a:gd name="connsiteX10" fmla="*/ 20080122 w 20160822"/>
              <a:gd name="connsiteY10" fmla="*/ 13169154 h 13310063"/>
              <a:gd name="connsiteX11" fmla="*/ 20080122 w 20160822"/>
              <a:gd name="connsiteY11" fmla="*/ 7437980 h 13310063"/>
              <a:gd name="connsiteX12" fmla="*/ 19717822 w 20160822"/>
              <a:gd name="connsiteY12" fmla="*/ 7437980 h 13310063"/>
              <a:gd name="connsiteX13" fmla="*/ 19717822 w 20160822"/>
              <a:gd name="connsiteY13" fmla="*/ 5498904 h 13310063"/>
              <a:gd name="connsiteX14" fmla="*/ 17771978 w 20160822"/>
              <a:gd name="connsiteY14" fmla="*/ 5498904 h 13310063"/>
              <a:gd name="connsiteX15" fmla="*/ 17771978 w 20160822"/>
              <a:gd name="connsiteY15" fmla="*/ 5199523 h 13310063"/>
              <a:gd name="connsiteX16" fmla="*/ 16493876 w 20160822"/>
              <a:gd name="connsiteY16" fmla="*/ 5199523 h 13310063"/>
              <a:gd name="connsiteX17" fmla="*/ 16493876 w 20160822"/>
              <a:gd name="connsiteY17" fmla="*/ 5498904 h 13310063"/>
              <a:gd name="connsiteX18" fmla="*/ 16469337 w 20160822"/>
              <a:gd name="connsiteY18" fmla="*/ 5498904 h 13310063"/>
              <a:gd name="connsiteX19" fmla="*/ 16469337 w 20160822"/>
              <a:gd name="connsiteY19" fmla="*/ 4932826 h 13310063"/>
              <a:gd name="connsiteX20" fmla="*/ 0 w 20160822"/>
              <a:gd name="connsiteY20" fmla="*/ 0 h 13310063"/>
              <a:gd name="connsiteX21" fmla="*/ 20160822 w 20160822"/>
              <a:gd name="connsiteY21" fmla="*/ 0 h 13310063"/>
              <a:gd name="connsiteX22" fmla="*/ 20160822 w 20160822"/>
              <a:gd name="connsiteY22" fmla="*/ 13310063 h 13310063"/>
              <a:gd name="connsiteX23" fmla="*/ 0 w 20160822"/>
              <a:gd name="connsiteY23" fmla="*/ 13310063 h 1331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160822" h="13310063">
                <a:moveTo>
                  <a:pt x="12296657" y="4932826"/>
                </a:moveTo>
                <a:lnTo>
                  <a:pt x="12296657" y="6324831"/>
                </a:lnTo>
                <a:lnTo>
                  <a:pt x="11929978" y="6324831"/>
                </a:lnTo>
                <a:lnTo>
                  <a:pt x="11929978" y="7949133"/>
                </a:lnTo>
                <a:lnTo>
                  <a:pt x="10040060" y="7949133"/>
                </a:lnTo>
                <a:lnTo>
                  <a:pt x="10040060" y="13310062"/>
                </a:lnTo>
                <a:lnTo>
                  <a:pt x="13288545" y="13310062"/>
                </a:lnTo>
                <a:lnTo>
                  <a:pt x="16469337" y="13310062"/>
                </a:lnTo>
                <a:lnTo>
                  <a:pt x="19717822" y="13310062"/>
                </a:lnTo>
                <a:lnTo>
                  <a:pt x="19717822" y="13169154"/>
                </a:lnTo>
                <a:lnTo>
                  <a:pt x="20080122" y="13169154"/>
                </a:lnTo>
                <a:lnTo>
                  <a:pt x="20080122" y="7437980"/>
                </a:lnTo>
                <a:lnTo>
                  <a:pt x="19717822" y="7437980"/>
                </a:lnTo>
                <a:lnTo>
                  <a:pt x="19717822" y="5498904"/>
                </a:lnTo>
                <a:lnTo>
                  <a:pt x="17771978" y="5498904"/>
                </a:lnTo>
                <a:lnTo>
                  <a:pt x="17771978" y="5199523"/>
                </a:lnTo>
                <a:lnTo>
                  <a:pt x="16493876" y="5199523"/>
                </a:lnTo>
                <a:lnTo>
                  <a:pt x="16493876" y="5498904"/>
                </a:lnTo>
                <a:lnTo>
                  <a:pt x="16469337" y="5498904"/>
                </a:lnTo>
                <a:lnTo>
                  <a:pt x="16469337" y="4932826"/>
                </a:lnTo>
                <a:close/>
                <a:moveTo>
                  <a:pt x="0" y="0"/>
                </a:moveTo>
                <a:lnTo>
                  <a:pt x="20160822" y="0"/>
                </a:lnTo>
                <a:lnTo>
                  <a:pt x="20160822" y="13310063"/>
                </a:lnTo>
                <a:lnTo>
                  <a:pt x="0" y="13310063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1105">
            <a:extLst>
              <a:ext uri="{FF2B5EF4-FFF2-40B4-BE49-F238E27FC236}">
                <a16:creationId xmlns:a16="http://schemas.microsoft.com/office/drawing/2014/main" id="{337E8C71-5BD1-47E9-AE1E-B11065643288}"/>
              </a:ext>
            </a:extLst>
          </p:cNvPr>
          <p:cNvSpPr/>
          <p:nvPr/>
        </p:nvSpPr>
        <p:spPr>
          <a:xfrm>
            <a:off x="1752205" y="10361350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52" name="TextBox 62">
            <a:extLst>
              <a:ext uri="{FF2B5EF4-FFF2-40B4-BE49-F238E27FC236}">
                <a16:creationId xmlns:a16="http://schemas.microsoft.com/office/drawing/2014/main" id="{E7484A3C-061D-4465-9CE4-D9047D772474}"/>
              </a:ext>
            </a:extLst>
          </p:cNvPr>
          <p:cNvSpPr txBox="1"/>
          <p:nvPr/>
        </p:nvSpPr>
        <p:spPr>
          <a:xfrm>
            <a:off x="5128975" y="13380210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B9D4EC-786C-497B-BD23-0249F4B74990}"/>
              </a:ext>
            </a:extLst>
          </p:cNvPr>
          <p:cNvGrpSpPr/>
          <p:nvPr/>
        </p:nvGrpSpPr>
        <p:grpSpPr>
          <a:xfrm>
            <a:off x="4331595" y="11219568"/>
            <a:ext cx="2329481" cy="1593082"/>
            <a:chOff x="3180992" y="10647512"/>
            <a:chExt cx="2244011" cy="1534632"/>
          </a:xfrm>
        </p:grpSpPr>
        <p:sp>
          <p:nvSpPr>
            <p:cNvPr id="54" name="Rectangle: Rounded Corners 1104">
              <a:extLst>
                <a:ext uri="{FF2B5EF4-FFF2-40B4-BE49-F238E27FC236}">
                  <a16:creationId xmlns:a16="http://schemas.microsoft.com/office/drawing/2014/main" id="{807CA4F8-1B9C-4348-B24E-018DFC5D779B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487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8168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55" name="Oval 1106">
              <a:extLst>
                <a:ext uri="{FF2B5EF4-FFF2-40B4-BE49-F238E27FC236}">
                  <a16:creationId xmlns:a16="http://schemas.microsoft.com/office/drawing/2014/main" id="{F4B57CC2-902F-4679-995F-22935908C920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56" name="Oval 1107">
              <a:extLst>
                <a:ext uri="{FF2B5EF4-FFF2-40B4-BE49-F238E27FC236}">
                  <a16:creationId xmlns:a16="http://schemas.microsoft.com/office/drawing/2014/main" id="{D028EBF2-C925-4D20-B385-0A17D453F55E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57" name="Oval 1108">
              <a:extLst>
                <a:ext uri="{FF2B5EF4-FFF2-40B4-BE49-F238E27FC236}">
                  <a16:creationId xmlns:a16="http://schemas.microsoft.com/office/drawing/2014/main" id="{A3667561-E756-4214-82F3-B36EFC5E3518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1BE815-F3CD-4380-9948-A49365846A32}"/>
              </a:ext>
            </a:extLst>
          </p:cNvPr>
          <p:cNvGrpSpPr/>
          <p:nvPr/>
        </p:nvGrpSpPr>
        <p:grpSpPr>
          <a:xfrm>
            <a:off x="6413536" y="9546806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8FF0F9-B97D-493D-BEC4-3CCDDD9B669E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79C851-A886-4676-8452-103B51697E9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6D160AA-DB00-45FB-B0B4-16F630AEC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7996929-BFE3-44E7-8272-EFC54DBC066C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5B0AD84-C1CE-41BB-90AB-B20CAFB63F48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5BA7EA9-EF8B-456E-99E4-064BD5238815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324A3EE-B5F6-4877-8F81-F3172FDF7F79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4AB275-2AF8-46B9-B255-79FC49403873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4C92CE1-236B-4201-95A6-C82A2A7CE418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A59354D-2DE1-45B3-B61E-2EBCF8F281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4" name="Rectangle: Rounded Corners 1047">
            <a:extLst>
              <a:ext uri="{FF2B5EF4-FFF2-40B4-BE49-F238E27FC236}">
                <a16:creationId xmlns:a16="http://schemas.microsoft.com/office/drawing/2014/main" id="{8AABC05C-A1D7-4280-A234-7F66A63A0252}"/>
              </a:ext>
            </a:extLst>
          </p:cNvPr>
          <p:cNvSpPr/>
          <p:nvPr/>
        </p:nvSpPr>
        <p:spPr>
          <a:xfrm>
            <a:off x="11975917" y="9285978"/>
            <a:ext cx="7029581" cy="4909105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6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5" name="TextBox 48">
            <a:extLst>
              <a:ext uri="{FF2B5EF4-FFF2-40B4-BE49-F238E27FC236}">
                <a16:creationId xmlns:a16="http://schemas.microsoft.com/office/drawing/2014/main" id="{02CAC425-21FC-4BE8-98B4-72A74E1C6E54}"/>
              </a:ext>
            </a:extLst>
          </p:cNvPr>
          <p:cNvSpPr txBox="1"/>
          <p:nvPr/>
        </p:nvSpPr>
        <p:spPr>
          <a:xfrm>
            <a:off x="12512246" y="9290412"/>
            <a:ext cx="5956914" cy="575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C247A639-7119-4B5A-BFB2-DBC0DE5FE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5567" y="9909780"/>
            <a:ext cx="6550255" cy="40877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DD8B2CD7-622C-4B0F-AAC2-A155E754837B}"/>
              </a:ext>
            </a:extLst>
          </p:cNvPr>
          <p:cNvGrpSpPr/>
          <p:nvPr/>
        </p:nvGrpSpPr>
        <p:grpSpPr>
          <a:xfrm>
            <a:off x="15939214" y="10242638"/>
            <a:ext cx="2408592" cy="1373812"/>
            <a:chOff x="12026191" y="9978105"/>
            <a:chExt cx="2442993" cy="1393434"/>
          </a:xfrm>
        </p:grpSpPr>
        <p:pic>
          <p:nvPicPr>
            <p:cNvPr id="112" name="Picture 1048">
              <a:extLst>
                <a:ext uri="{FF2B5EF4-FFF2-40B4-BE49-F238E27FC236}">
                  <a16:creationId xmlns:a16="http://schemas.microsoft.com/office/drawing/2014/main" id="{9C2777A4-BA8B-4DD8-BB6A-46EE818A9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34243" y="9978105"/>
              <a:ext cx="2226889" cy="1393434"/>
            </a:xfrm>
            <a:prstGeom prst="rect">
              <a:avLst/>
            </a:prstGeom>
            <a:noFill/>
            <a:ln cap="flat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3" name="TextBox 1061">
              <a:extLst>
                <a:ext uri="{FF2B5EF4-FFF2-40B4-BE49-F238E27FC236}">
                  <a16:creationId xmlns:a16="http://schemas.microsoft.com/office/drawing/2014/main" id="{2C000E40-68BF-44B2-8B8C-AF74F1C92A47}"/>
                </a:ext>
              </a:extLst>
            </p:cNvPr>
            <p:cNvSpPr txBox="1"/>
            <p:nvPr/>
          </p:nvSpPr>
          <p:spPr>
            <a:xfrm>
              <a:off x="12026191" y="10126809"/>
              <a:ext cx="2442993" cy="5208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01748" tIns="50875" rIns="101748" bIns="50875" anchor="t" anchorCtr="1" compatLnSpc="1">
              <a:spAutoFit/>
            </a:bodyPr>
            <a:lstStyle/>
            <a:p>
              <a:pPr algn="ctr" defTabSz="50876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669" kern="0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rPr>
                <a:t>Fragmentation</a:t>
              </a:r>
              <a:endParaRPr lang="en-US" sz="3116" dirty="0">
                <a:solidFill>
                  <a:srgbClr val="000000"/>
                </a:solidFill>
                <a:effectLst>
                  <a:glow rad="228600">
                    <a:srgbClr val="FDFFDA"/>
                  </a:glow>
                </a:effectLst>
                <a:latin typeface="Calibri"/>
              </a:endParaRPr>
            </a:p>
          </p:txBody>
        </p:sp>
      </p:grpSp>
      <p:grpSp>
        <p:nvGrpSpPr>
          <p:cNvPr id="99" name="Group 1102">
            <a:extLst>
              <a:ext uri="{FF2B5EF4-FFF2-40B4-BE49-F238E27FC236}">
                <a16:creationId xmlns:a16="http://schemas.microsoft.com/office/drawing/2014/main" id="{130CF70E-A9DD-4EC4-A1FF-415DE51957DE}"/>
              </a:ext>
            </a:extLst>
          </p:cNvPr>
          <p:cNvGrpSpPr/>
          <p:nvPr/>
        </p:nvGrpSpPr>
        <p:grpSpPr>
          <a:xfrm>
            <a:off x="14012239" y="11949093"/>
            <a:ext cx="3131272" cy="1868919"/>
            <a:chOff x="9988411" y="9661797"/>
            <a:chExt cx="3175995" cy="18956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7" name="Group 1056">
              <a:extLst>
                <a:ext uri="{FF2B5EF4-FFF2-40B4-BE49-F238E27FC236}">
                  <a16:creationId xmlns:a16="http://schemas.microsoft.com/office/drawing/2014/main" id="{CABC83E9-60D2-4337-8488-1A406EE4EBEF}"/>
                </a:ext>
              </a:extLst>
            </p:cNvPr>
            <p:cNvGrpSpPr/>
            <p:nvPr/>
          </p:nvGrpSpPr>
          <p:grpSpPr>
            <a:xfrm>
              <a:off x="9988411" y="9661797"/>
              <a:ext cx="3175995" cy="1895614"/>
              <a:chOff x="9988411" y="9661797"/>
              <a:chExt cx="3175995" cy="1895614"/>
            </a:xfrm>
          </p:grpSpPr>
          <p:pic>
            <p:nvPicPr>
              <p:cNvPr id="109" name="Picture 1052">
                <a:extLst>
                  <a:ext uri="{FF2B5EF4-FFF2-40B4-BE49-F238E27FC236}">
                    <a16:creationId xmlns:a16="http://schemas.microsoft.com/office/drawing/2014/main" id="{FF59FCBF-EF95-48EE-9856-E97D8A33D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11280" t="10560" r="24486" b="29308"/>
              <a:stretch>
                <a:fillRect/>
              </a:stretch>
            </p:blipFill>
            <p:spPr>
              <a:xfrm>
                <a:off x="10537691" y="9661797"/>
                <a:ext cx="1776350" cy="10393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dir="16200000" algn="tl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10" name="Picture 1053">
                <a:extLst>
                  <a:ext uri="{FF2B5EF4-FFF2-40B4-BE49-F238E27FC236}">
                    <a16:creationId xmlns:a16="http://schemas.microsoft.com/office/drawing/2014/main" id="{92718A5A-CA8D-41E9-8D37-BD03A1C0C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r="36797" b="36422"/>
              <a:stretch>
                <a:fillRect/>
              </a:stretch>
            </p:blipFill>
            <p:spPr>
              <a:xfrm>
                <a:off x="11406189" y="10181469"/>
                <a:ext cx="1758217" cy="1101906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dir="16200000" algn="tl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11" name="Picture 1054">
                <a:extLst>
                  <a:ext uri="{FF2B5EF4-FFF2-40B4-BE49-F238E27FC236}">
                    <a16:creationId xmlns:a16="http://schemas.microsoft.com/office/drawing/2014/main" id="{E7642EB1-4C01-4974-AB8C-9C20CA0F1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t="396"/>
              <a:stretch>
                <a:fillRect/>
              </a:stretch>
            </p:blipFill>
            <p:spPr>
              <a:xfrm>
                <a:off x="9988411" y="10455505"/>
                <a:ext cx="1771832" cy="1101906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dir="16200000" algn="tl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108" name="TextBox 1062">
              <a:extLst>
                <a:ext uri="{FF2B5EF4-FFF2-40B4-BE49-F238E27FC236}">
                  <a16:creationId xmlns:a16="http://schemas.microsoft.com/office/drawing/2014/main" id="{720ABFAD-41E7-468F-95D0-183431CD2E12}"/>
                </a:ext>
              </a:extLst>
            </p:cNvPr>
            <p:cNvSpPr txBox="1"/>
            <p:nvPr/>
          </p:nvSpPr>
          <p:spPr>
            <a:xfrm>
              <a:off x="10586722" y="10238856"/>
              <a:ext cx="2029958" cy="93745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01748" tIns="50875" rIns="101748" bIns="50875" anchor="t" anchorCtr="1" compatLnSpc="1">
              <a:spAutoFit/>
            </a:bodyPr>
            <a:lstStyle/>
            <a:p>
              <a:pPr algn="ctr" defTabSz="50876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669" kern="0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rPr>
                <a:t>Sensitive areas</a:t>
              </a:r>
              <a:endParaRPr lang="en-US" sz="2003" dirty="0">
                <a:solidFill>
                  <a:srgbClr val="000000"/>
                </a:solidFill>
                <a:effectLst>
                  <a:glow rad="228600">
                    <a:srgbClr val="FDFFDA"/>
                  </a:glow>
                </a:effectLst>
                <a:latin typeface="Calibri"/>
              </a:endParaRPr>
            </a:p>
          </p:txBody>
        </p:sp>
      </p:grpSp>
      <p:pic>
        <p:nvPicPr>
          <p:cNvPr id="100" name="Picture 1092">
            <a:extLst>
              <a:ext uri="{FF2B5EF4-FFF2-40B4-BE49-F238E27FC236}">
                <a16:creationId xmlns:a16="http://schemas.microsoft.com/office/drawing/2014/main" id="{478247D4-E5E6-480D-9183-A7AEE7E72A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78195" y="12692559"/>
            <a:ext cx="1307976" cy="12040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1094">
            <a:extLst>
              <a:ext uri="{FF2B5EF4-FFF2-40B4-BE49-F238E27FC236}">
                <a16:creationId xmlns:a16="http://schemas.microsoft.com/office/drawing/2014/main" id="{C62A0FFE-68DB-4EE0-A798-E2868EE9928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98" t="10446" r="725"/>
          <a:stretch>
            <a:fillRect/>
          </a:stretch>
        </p:blipFill>
        <p:spPr>
          <a:xfrm>
            <a:off x="12278195" y="12257465"/>
            <a:ext cx="1307976" cy="3050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1098">
            <a:extLst>
              <a:ext uri="{FF2B5EF4-FFF2-40B4-BE49-F238E27FC236}">
                <a16:creationId xmlns:a16="http://schemas.microsoft.com/office/drawing/2014/main" id="{F87367B8-109F-4F0E-AD83-926B8049857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-140" t="488" r="7781"/>
          <a:stretch>
            <a:fillRect/>
          </a:stretch>
        </p:blipFill>
        <p:spPr>
          <a:xfrm>
            <a:off x="12294303" y="10448217"/>
            <a:ext cx="1291855" cy="161772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6079808-7AB7-4AE2-A1AF-D07C4DCC07BC}"/>
              </a:ext>
            </a:extLst>
          </p:cNvPr>
          <p:cNvGrpSpPr/>
          <p:nvPr/>
        </p:nvGrpSpPr>
        <p:grpSpPr>
          <a:xfrm>
            <a:off x="13196946" y="10244228"/>
            <a:ext cx="2195590" cy="1370631"/>
            <a:chOff x="8689260" y="9967151"/>
            <a:chExt cx="2226949" cy="1390208"/>
          </a:xfrm>
        </p:grpSpPr>
        <p:pic>
          <p:nvPicPr>
            <p:cNvPr id="105" name="Picture 1049">
              <a:extLst>
                <a:ext uri="{FF2B5EF4-FFF2-40B4-BE49-F238E27FC236}">
                  <a16:creationId xmlns:a16="http://schemas.microsoft.com/office/drawing/2014/main" id="{955CAEB5-6B33-4A65-9658-E3FDB84E5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89260" y="9967151"/>
              <a:ext cx="2226949" cy="1390208"/>
            </a:xfrm>
            <a:prstGeom prst="rect">
              <a:avLst/>
            </a:prstGeom>
            <a:noFill/>
            <a:ln cap="flat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6" name="TextBox 1060">
              <a:extLst>
                <a:ext uri="{FF2B5EF4-FFF2-40B4-BE49-F238E27FC236}">
                  <a16:creationId xmlns:a16="http://schemas.microsoft.com/office/drawing/2014/main" id="{3B5869EA-63D9-4102-AE3F-2A44977679FB}"/>
                </a:ext>
              </a:extLst>
            </p:cNvPr>
            <p:cNvSpPr txBox="1"/>
            <p:nvPr/>
          </p:nvSpPr>
          <p:spPr>
            <a:xfrm>
              <a:off x="8689260" y="10126811"/>
              <a:ext cx="2226949" cy="5208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01748" tIns="50875" rIns="101748" bIns="50875" anchor="t" anchorCtr="1" compatLnSpc="1">
              <a:spAutoFit/>
            </a:bodyPr>
            <a:lstStyle/>
            <a:p>
              <a:pPr algn="ctr" defTabSz="50876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669" kern="0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rPr>
                <a:t>Relationships</a:t>
              </a:r>
              <a:endParaRPr lang="en-US" sz="3116" dirty="0">
                <a:solidFill>
                  <a:srgbClr val="000000"/>
                </a:solidFill>
                <a:effectLst>
                  <a:glow rad="228600">
                    <a:srgbClr val="FDFFDA"/>
                  </a:glow>
                </a:effectLst>
                <a:latin typeface="Calibri"/>
              </a:endParaRPr>
            </a:p>
          </p:txBody>
        </p:sp>
      </p:grpSp>
      <p:pic>
        <p:nvPicPr>
          <p:cNvPr id="104" name="Picture 1101">
            <a:extLst>
              <a:ext uri="{FF2B5EF4-FFF2-40B4-BE49-F238E27FC236}">
                <a16:creationId xmlns:a16="http://schemas.microsoft.com/office/drawing/2014/main" id="{71A0536F-F11E-4A74-B409-040CC754DFB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754"/>
          <a:stretch>
            <a:fillRect/>
          </a:stretch>
        </p:blipFill>
        <p:spPr>
          <a:xfrm>
            <a:off x="17505588" y="12487876"/>
            <a:ext cx="1201380" cy="14227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0092D46-9649-4155-A1DD-FF3E30F3CE58}"/>
              </a:ext>
            </a:extLst>
          </p:cNvPr>
          <p:cNvSpPr txBox="1"/>
          <p:nvPr/>
        </p:nvSpPr>
        <p:spPr>
          <a:xfrm>
            <a:off x="4328233" y="6455224"/>
            <a:ext cx="76732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effectLst>
                  <a:glow rad="228600">
                    <a:schemeClr val="bg1"/>
                  </a:glow>
                </a:effectLst>
              </a:rPr>
              <a:t>Exploration and automation </a:t>
            </a:r>
          </a:p>
          <a:p>
            <a:pPr algn="ctr"/>
            <a:r>
              <a:rPr lang="en-US" sz="4800" dirty="0">
                <a:effectLst>
                  <a:glow rad="228600">
                    <a:schemeClr val="bg1"/>
                  </a:glow>
                </a:effectLst>
              </a:rPr>
              <a:t>of analysis scenarios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D00B4153-D461-49C5-ABE8-83A1A78038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8D047DC-CC9C-40CB-AA93-BCA9C08FBCE0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9000"/>
          </a:blip>
          <a:stretch>
            <a:fillRect/>
          </a:stretch>
        </p:blipFill>
        <p:spPr>
          <a:xfrm>
            <a:off x="17580014" y="7672155"/>
            <a:ext cx="2424304" cy="1122617"/>
          </a:xfrm>
          <a:prstGeom prst="rect">
            <a:avLst/>
          </a:prstGeom>
          <a:ln>
            <a:solidFill>
              <a:srgbClr val="7F7F7F"/>
            </a:solidFill>
          </a:ln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219A0593-7999-4947-9E3F-5227B3CD34AE}"/>
              </a:ext>
            </a:extLst>
          </p:cNvPr>
          <p:cNvGrpSpPr/>
          <p:nvPr/>
        </p:nvGrpSpPr>
        <p:grpSpPr>
          <a:xfrm>
            <a:off x="16044007" y="6302431"/>
            <a:ext cx="2628690" cy="2177308"/>
            <a:chOff x="12424876" y="4948602"/>
            <a:chExt cx="2005791" cy="1661371"/>
          </a:xfrm>
        </p:grpSpPr>
        <p:pic>
          <p:nvPicPr>
            <p:cNvPr id="74" name="Picture 785">
              <a:extLst>
                <a:ext uri="{FF2B5EF4-FFF2-40B4-BE49-F238E27FC236}">
                  <a16:creationId xmlns:a16="http://schemas.microsoft.com/office/drawing/2014/main" id="{5C3E82FA-DFE9-4028-B2BB-0EE4DE9D2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424876" y="4948602"/>
              <a:ext cx="1639967" cy="134733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EEB0B60-5C90-4D7B-B451-13C27D563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470683" y="4974572"/>
              <a:ext cx="1959984" cy="1635401"/>
            </a:xfrm>
            <a:prstGeom prst="rect">
              <a:avLst/>
            </a:prstGeom>
          </p:spPr>
        </p:pic>
      </p:grpSp>
      <p:sp>
        <p:nvSpPr>
          <p:cNvPr id="78" name="TextBox 48">
            <a:extLst>
              <a:ext uri="{FF2B5EF4-FFF2-40B4-BE49-F238E27FC236}">
                <a16:creationId xmlns:a16="http://schemas.microsoft.com/office/drawing/2014/main" id="{E93D679F-B1CB-4ED6-ACA3-7A7C745432A7}"/>
              </a:ext>
            </a:extLst>
          </p:cNvPr>
          <p:cNvSpPr txBox="1"/>
          <p:nvPr/>
        </p:nvSpPr>
        <p:spPr>
          <a:xfrm>
            <a:off x="15995855" y="7010836"/>
            <a:ext cx="2724995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Clusters</a:t>
            </a:r>
          </a:p>
        </p:txBody>
      </p:sp>
      <p:sp>
        <p:nvSpPr>
          <p:cNvPr id="79" name="TextBox 48">
            <a:extLst>
              <a:ext uri="{FF2B5EF4-FFF2-40B4-BE49-F238E27FC236}">
                <a16:creationId xmlns:a16="http://schemas.microsoft.com/office/drawing/2014/main" id="{934F28F9-16DF-4763-936F-944A53559807}"/>
              </a:ext>
            </a:extLst>
          </p:cNvPr>
          <p:cNvSpPr txBox="1"/>
          <p:nvPr/>
        </p:nvSpPr>
        <p:spPr>
          <a:xfrm>
            <a:off x="17251263" y="7464556"/>
            <a:ext cx="2424304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chemeClr val="bg2">
                    <a:lumMod val="25000"/>
                  </a:schemeClr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(+ Heatmap)</a:t>
            </a:r>
          </a:p>
        </p:txBody>
      </p:sp>
      <p:sp>
        <p:nvSpPr>
          <p:cNvPr id="80" name="TextBox 96">
            <a:extLst>
              <a:ext uri="{FF2B5EF4-FFF2-40B4-BE49-F238E27FC236}">
                <a16:creationId xmlns:a16="http://schemas.microsoft.com/office/drawing/2014/main" id="{F77AF7C1-337E-4532-B072-5740AA3662D2}"/>
              </a:ext>
            </a:extLst>
          </p:cNvPr>
          <p:cNvSpPr txBox="1"/>
          <p:nvPr/>
        </p:nvSpPr>
        <p:spPr>
          <a:xfrm>
            <a:off x="17712903" y="12740447"/>
            <a:ext cx="2397446" cy="1251772"/>
          </a:xfrm>
          <a:prstGeom prst="rect">
            <a:avLst/>
          </a:prstGeom>
          <a:blipFill>
            <a:blip r:embed="rId20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</p:spTree>
    <p:extLst>
      <p:ext uri="{BB962C8B-B14F-4D97-AF65-F5344CB8AC3E}">
        <p14:creationId xmlns:p14="http://schemas.microsoft.com/office/powerpoint/2010/main" val="155055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400">
            <a:extLst>
              <a:ext uri="{FF2B5EF4-FFF2-40B4-BE49-F238E27FC236}">
                <a16:creationId xmlns:a16="http://schemas.microsoft.com/office/drawing/2014/main" id="{0F24CD91-06D2-4B4D-98D1-BDEA6BB80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1E64085-25FD-4270-8C14-90B924154B31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F6FA8FF-8664-4389-9F9D-16703EBE214A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3C591A-8B61-40D1-A06D-C323372FDC2B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4277147-DE1F-418D-A699-47525802B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9651C20-85A8-4634-8DC2-793DE43EC1BE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2346C42-DFC6-4620-AB20-BBA299367C65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B7DB2F5-FBD5-4744-BE8E-AFB766F1D614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11E018D-E511-41CA-8326-7F8A31E4CBE3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0DA9468-3EF0-4C5B-A1A8-E8A7E4900A1F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32002FE-3606-4DB2-AACA-339A1F51DEF9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4ADA9997-DB8B-477C-BBC0-AC5E83BA1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21" name="Picture 220">
            <a:extLst>
              <a:ext uri="{FF2B5EF4-FFF2-40B4-BE49-F238E27FC236}">
                <a16:creationId xmlns:a16="http://schemas.microsoft.com/office/drawing/2014/main" id="{A737D21D-2B3D-4AA8-B378-EEC9E16A7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F93BF6B-1724-425A-BCB9-7E8027985E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753" t="31938" r="51188" b="887"/>
          <a:stretch/>
        </p:blipFill>
        <p:spPr>
          <a:xfrm>
            <a:off x="25556" y="8411408"/>
            <a:ext cx="7336107" cy="5553286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80BEAC02-7E07-40BA-AEDD-A14DD2E092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70C5F8F3-6AD7-4684-8193-5E2A61C0CF4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9000"/>
          </a:blip>
          <a:stretch>
            <a:fillRect/>
          </a:stretch>
        </p:blipFill>
        <p:spPr>
          <a:xfrm>
            <a:off x="17580014" y="7672155"/>
            <a:ext cx="2424304" cy="1122617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225" name="Rectangle: Rounded Corners 980">
            <a:extLst>
              <a:ext uri="{FF2B5EF4-FFF2-40B4-BE49-F238E27FC236}">
                <a16:creationId xmlns:a16="http://schemas.microsoft.com/office/drawing/2014/main" id="{CF1D1665-F276-4582-A75F-2C0F9B4D268E}"/>
              </a:ext>
            </a:extLst>
          </p:cNvPr>
          <p:cNvSpPr/>
          <p:nvPr/>
        </p:nvSpPr>
        <p:spPr>
          <a:xfrm>
            <a:off x="4248939" y="1355195"/>
            <a:ext cx="14663241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26" name="TextBox 116">
            <a:extLst>
              <a:ext uri="{FF2B5EF4-FFF2-40B4-BE49-F238E27FC236}">
                <a16:creationId xmlns:a16="http://schemas.microsoft.com/office/drawing/2014/main" id="{BB37EB70-55EA-49B5-B577-FA80304E7250}"/>
              </a:ext>
            </a:extLst>
          </p:cNvPr>
          <p:cNvSpPr txBox="1"/>
          <p:nvPr/>
        </p:nvSpPr>
        <p:spPr>
          <a:xfrm>
            <a:off x="2248831" y="5236056"/>
            <a:ext cx="1929024" cy="1540634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27" name="Picture 859">
            <a:extLst>
              <a:ext uri="{FF2B5EF4-FFF2-40B4-BE49-F238E27FC236}">
                <a16:creationId xmlns:a16="http://schemas.microsoft.com/office/drawing/2014/main" id="{5DD70525-5FCD-4703-AAC7-E85B5B5FF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0386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8" name="TextBox 62">
            <a:extLst>
              <a:ext uri="{FF2B5EF4-FFF2-40B4-BE49-F238E27FC236}">
                <a16:creationId xmlns:a16="http://schemas.microsoft.com/office/drawing/2014/main" id="{3A785086-E496-4A26-B8AC-4B84F48B2557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29" name="TextBox 48">
            <a:extLst>
              <a:ext uri="{FF2B5EF4-FFF2-40B4-BE49-F238E27FC236}">
                <a16:creationId xmlns:a16="http://schemas.microsoft.com/office/drawing/2014/main" id="{3B3E7642-75E3-40A4-96E7-9B4C09887BF2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30" name="Group 953">
            <a:extLst>
              <a:ext uri="{FF2B5EF4-FFF2-40B4-BE49-F238E27FC236}">
                <a16:creationId xmlns:a16="http://schemas.microsoft.com/office/drawing/2014/main" id="{EE2AC48A-FD2D-4514-A7FB-BDD6212F9E76}"/>
              </a:ext>
            </a:extLst>
          </p:cNvPr>
          <p:cNvGrpSpPr/>
          <p:nvPr/>
        </p:nvGrpSpPr>
        <p:grpSpPr>
          <a:xfrm>
            <a:off x="9378550" y="6197939"/>
            <a:ext cx="1488393" cy="2213469"/>
            <a:chOff x="5696593" y="4311752"/>
            <a:chExt cx="1461567" cy="2173574"/>
          </a:xfrm>
        </p:grpSpPr>
        <p:pic>
          <p:nvPicPr>
            <p:cNvPr id="231" name="Picture 949">
              <a:extLst>
                <a:ext uri="{FF2B5EF4-FFF2-40B4-BE49-F238E27FC236}">
                  <a16:creationId xmlns:a16="http://schemas.microsoft.com/office/drawing/2014/main" id="{34382C1F-1393-46D8-A9C1-94B32A92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32" name="Picture 950">
              <a:extLst>
                <a:ext uri="{FF2B5EF4-FFF2-40B4-BE49-F238E27FC236}">
                  <a16:creationId xmlns:a16="http://schemas.microsoft.com/office/drawing/2014/main" id="{84B68096-F924-445C-9A63-6D9B0367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33" name="Group 424">
            <a:extLst>
              <a:ext uri="{FF2B5EF4-FFF2-40B4-BE49-F238E27FC236}">
                <a16:creationId xmlns:a16="http://schemas.microsoft.com/office/drawing/2014/main" id="{A9BDB6F3-FE02-4B5F-BC46-04CFE8263F59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34" name="Arrow: Right 104">
              <a:extLst>
                <a:ext uri="{FF2B5EF4-FFF2-40B4-BE49-F238E27FC236}">
                  <a16:creationId xmlns:a16="http://schemas.microsoft.com/office/drawing/2014/main" id="{2CEEE17F-6338-4C73-81FC-A25694C46331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250" name="Graphic 78">
              <a:extLst>
                <a:ext uri="{FF2B5EF4-FFF2-40B4-BE49-F238E27FC236}">
                  <a16:creationId xmlns:a16="http://schemas.microsoft.com/office/drawing/2014/main" id="{CAA71AF6-7417-4C76-9FEB-5E0EA3A75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57" name="Straight Arrow Connector 977">
            <a:extLst>
              <a:ext uri="{FF2B5EF4-FFF2-40B4-BE49-F238E27FC236}">
                <a16:creationId xmlns:a16="http://schemas.microsoft.com/office/drawing/2014/main" id="{61C3FF70-49A8-4DA2-89BA-D039C71573A1}"/>
              </a:ext>
            </a:extLst>
          </p:cNvPr>
          <p:cNvCxnSpPr/>
          <p:nvPr/>
        </p:nvCxnSpPr>
        <p:spPr>
          <a:xfrm flipH="1">
            <a:off x="10120575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58" name="TextBox 48">
            <a:extLst>
              <a:ext uri="{FF2B5EF4-FFF2-40B4-BE49-F238E27FC236}">
                <a16:creationId xmlns:a16="http://schemas.microsoft.com/office/drawing/2014/main" id="{6F5B322B-4512-4A5D-821C-534825799FCF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259" name="Group 424">
            <a:extLst>
              <a:ext uri="{FF2B5EF4-FFF2-40B4-BE49-F238E27FC236}">
                <a16:creationId xmlns:a16="http://schemas.microsoft.com/office/drawing/2014/main" id="{62CEDB35-DD1D-4CBE-9138-58980CFD8563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260" name="Arrow: Right 104">
              <a:extLst>
                <a:ext uri="{FF2B5EF4-FFF2-40B4-BE49-F238E27FC236}">
                  <a16:creationId xmlns:a16="http://schemas.microsoft.com/office/drawing/2014/main" id="{E1794F77-C019-4F88-9904-32813488A8FD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261" name="Graphic 78">
              <a:extLst>
                <a:ext uri="{FF2B5EF4-FFF2-40B4-BE49-F238E27FC236}">
                  <a16:creationId xmlns:a16="http://schemas.microsoft.com/office/drawing/2014/main" id="{C4F49F02-71BB-41ED-85A8-E1439124A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62" name="TextBox 62">
            <a:extLst>
              <a:ext uri="{FF2B5EF4-FFF2-40B4-BE49-F238E27FC236}">
                <a16:creationId xmlns:a16="http://schemas.microsoft.com/office/drawing/2014/main" id="{7EFE674C-7543-4540-BCAD-B943542DB39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263" name="Rectangle: Folded Corner 64">
            <a:extLst>
              <a:ext uri="{FF2B5EF4-FFF2-40B4-BE49-F238E27FC236}">
                <a16:creationId xmlns:a16="http://schemas.microsoft.com/office/drawing/2014/main" id="{4F9995AD-1CD1-41ED-B33C-AC3DE994F141}"/>
              </a:ext>
            </a:extLst>
          </p:cNvPr>
          <p:cNvSpPr/>
          <p:nvPr/>
        </p:nvSpPr>
        <p:spPr>
          <a:xfrm>
            <a:off x="6505948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64" name="Group 66">
            <a:extLst>
              <a:ext uri="{FF2B5EF4-FFF2-40B4-BE49-F238E27FC236}">
                <a16:creationId xmlns:a16="http://schemas.microsoft.com/office/drawing/2014/main" id="{A8535A13-2181-4DE9-A613-E9371E6FFBF8}"/>
              </a:ext>
            </a:extLst>
          </p:cNvPr>
          <p:cNvGrpSpPr/>
          <p:nvPr/>
        </p:nvGrpSpPr>
        <p:grpSpPr>
          <a:xfrm>
            <a:off x="6998744" y="6278951"/>
            <a:ext cx="429285" cy="1841992"/>
            <a:chOff x="3359679" y="4391305"/>
            <a:chExt cx="421547" cy="1808792"/>
          </a:xfrm>
        </p:grpSpPr>
        <p:sp>
          <p:nvSpPr>
            <p:cNvPr id="265" name="Rectangle 101">
              <a:extLst>
                <a:ext uri="{FF2B5EF4-FFF2-40B4-BE49-F238E27FC236}">
                  <a16:creationId xmlns:a16="http://schemas.microsoft.com/office/drawing/2014/main" id="{F355F1E6-1772-4C49-9629-DC3C4F8C8DB7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66" name="Isosceles Triangle 102">
              <a:extLst>
                <a:ext uri="{FF2B5EF4-FFF2-40B4-BE49-F238E27FC236}">
                  <a16:creationId xmlns:a16="http://schemas.microsoft.com/office/drawing/2014/main" id="{36429976-5EEB-4E81-8A53-BAACD1BC825D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67" name="Isosceles Triangle 103">
              <a:extLst>
                <a:ext uri="{FF2B5EF4-FFF2-40B4-BE49-F238E27FC236}">
                  <a16:creationId xmlns:a16="http://schemas.microsoft.com/office/drawing/2014/main" id="{DA3F59BC-6819-4DD3-AC63-50252CA03A90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68" name="Picture 100">
            <a:extLst>
              <a:ext uri="{FF2B5EF4-FFF2-40B4-BE49-F238E27FC236}">
                <a16:creationId xmlns:a16="http://schemas.microsoft.com/office/drawing/2014/main" id="{827B6F66-9468-45D6-AC3B-CBE2E8CD4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3097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69" name="Straight Arrow Connector 1076">
            <a:extLst>
              <a:ext uri="{FF2B5EF4-FFF2-40B4-BE49-F238E27FC236}">
                <a16:creationId xmlns:a16="http://schemas.microsoft.com/office/drawing/2014/main" id="{71D3236A-8DEC-4576-880A-19DC80533F8A}"/>
              </a:ext>
            </a:extLst>
          </p:cNvPr>
          <p:cNvCxnSpPr/>
          <p:nvPr/>
        </p:nvCxnSpPr>
        <p:spPr>
          <a:xfrm flipH="1">
            <a:off x="7010577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0" name="TextBox 48">
            <a:extLst>
              <a:ext uri="{FF2B5EF4-FFF2-40B4-BE49-F238E27FC236}">
                <a16:creationId xmlns:a16="http://schemas.microsoft.com/office/drawing/2014/main" id="{1685F804-B5D3-41AA-BD0A-6B3361B88C02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271" name="TextBox 62">
            <a:extLst>
              <a:ext uri="{FF2B5EF4-FFF2-40B4-BE49-F238E27FC236}">
                <a16:creationId xmlns:a16="http://schemas.microsoft.com/office/drawing/2014/main" id="{36FE0568-BE0A-4128-827F-246AEF9E269B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272" name="Group 952">
            <a:extLst>
              <a:ext uri="{FF2B5EF4-FFF2-40B4-BE49-F238E27FC236}">
                <a16:creationId xmlns:a16="http://schemas.microsoft.com/office/drawing/2014/main" id="{7964009A-B528-4BD1-845A-6F88AB7B40E9}"/>
              </a:ext>
            </a:extLst>
          </p:cNvPr>
          <p:cNvGrpSpPr/>
          <p:nvPr/>
        </p:nvGrpSpPr>
        <p:grpSpPr>
          <a:xfrm>
            <a:off x="12886553" y="6198673"/>
            <a:ext cx="1447076" cy="2215759"/>
            <a:chOff x="9022101" y="4312465"/>
            <a:chExt cx="1420995" cy="2175824"/>
          </a:xfrm>
        </p:grpSpPr>
        <p:pic>
          <p:nvPicPr>
            <p:cNvPr id="273" name="Picture 921">
              <a:extLst>
                <a:ext uri="{FF2B5EF4-FFF2-40B4-BE49-F238E27FC236}">
                  <a16:creationId xmlns:a16="http://schemas.microsoft.com/office/drawing/2014/main" id="{CCFAF307-3F22-4E4E-B2D1-B54630EF5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4" name="Picture 951">
              <a:extLst>
                <a:ext uri="{FF2B5EF4-FFF2-40B4-BE49-F238E27FC236}">
                  <a16:creationId xmlns:a16="http://schemas.microsoft.com/office/drawing/2014/main" id="{F14C81A5-0064-452B-B427-04F4B899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75" name="Group 424">
            <a:extLst>
              <a:ext uri="{FF2B5EF4-FFF2-40B4-BE49-F238E27FC236}">
                <a16:creationId xmlns:a16="http://schemas.microsoft.com/office/drawing/2014/main" id="{4B0654E5-084A-4833-806A-7DC04504B2EA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276" name="Arrow: Right 104">
              <a:extLst>
                <a:ext uri="{FF2B5EF4-FFF2-40B4-BE49-F238E27FC236}">
                  <a16:creationId xmlns:a16="http://schemas.microsoft.com/office/drawing/2014/main" id="{133CD53B-9175-4BBD-A57E-7A9B4C195291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277" name="Graphic 78">
              <a:extLst>
                <a:ext uri="{FF2B5EF4-FFF2-40B4-BE49-F238E27FC236}">
                  <a16:creationId xmlns:a16="http://schemas.microsoft.com/office/drawing/2014/main" id="{E77C7499-6A7A-4997-92FB-DF895600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78" name="Straight Arrow Connector 978">
            <a:extLst>
              <a:ext uri="{FF2B5EF4-FFF2-40B4-BE49-F238E27FC236}">
                <a16:creationId xmlns:a16="http://schemas.microsoft.com/office/drawing/2014/main" id="{0AD00AD0-0397-4BEE-9905-E69413E72B2E}"/>
              </a:ext>
            </a:extLst>
          </p:cNvPr>
          <p:cNvCxnSpPr/>
          <p:nvPr/>
        </p:nvCxnSpPr>
        <p:spPr>
          <a:xfrm flipH="1">
            <a:off x="13607898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9" name="TextBox 48">
            <a:extLst>
              <a:ext uri="{FF2B5EF4-FFF2-40B4-BE49-F238E27FC236}">
                <a16:creationId xmlns:a16="http://schemas.microsoft.com/office/drawing/2014/main" id="{AD711AA6-35E8-4830-85AE-B15635F4B975}"/>
              </a:ext>
            </a:extLst>
          </p:cNvPr>
          <p:cNvSpPr txBox="1"/>
          <p:nvPr/>
        </p:nvSpPr>
        <p:spPr>
          <a:xfrm>
            <a:off x="14548086" y="4431596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Desiccation</a:t>
            </a:r>
          </a:p>
        </p:txBody>
      </p:sp>
      <p:sp>
        <p:nvSpPr>
          <p:cNvPr id="280" name="TextBox 96">
            <a:extLst>
              <a:ext uri="{FF2B5EF4-FFF2-40B4-BE49-F238E27FC236}">
                <a16:creationId xmlns:a16="http://schemas.microsoft.com/office/drawing/2014/main" id="{B5BCF482-805B-4663-97C2-5B4BE6548322}"/>
              </a:ext>
            </a:extLst>
          </p:cNvPr>
          <p:cNvSpPr txBox="1"/>
          <p:nvPr/>
        </p:nvSpPr>
        <p:spPr>
          <a:xfrm>
            <a:off x="18012312" y="5260247"/>
            <a:ext cx="2105896" cy="1251772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Clustering algos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Algos parameters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Clusters min size</a:t>
            </a:r>
          </a:p>
        </p:txBody>
      </p:sp>
      <p:sp>
        <p:nvSpPr>
          <p:cNvPr id="281" name="TextBox 62">
            <a:extLst>
              <a:ext uri="{FF2B5EF4-FFF2-40B4-BE49-F238E27FC236}">
                <a16:creationId xmlns:a16="http://schemas.microsoft.com/office/drawing/2014/main" id="{F84862BC-81EA-41EC-9B46-67EA2159B5EE}"/>
              </a:ext>
            </a:extLst>
          </p:cNvPr>
          <p:cNvSpPr txBox="1"/>
          <p:nvPr/>
        </p:nvSpPr>
        <p:spPr>
          <a:xfrm>
            <a:off x="14230031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Semi-automated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analysis</a:t>
            </a:r>
          </a:p>
        </p:txBody>
      </p:sp>
      <p:grpSp>
        <p:nvGrpSpPr>
          <p:cNvPr id="282" name="Group 424">
            <a:extLst>
              <a:ext uri="{FF2B5EF4-FFF2-40B4-BE49-F238E27FC236}">
                <a16:creationId xmlns:a16="http://schemas.microsoft.com/office/drawing/2014/main" id="{1D60A650-4C57-4BCB-9264-BA443F54125E}"/>
              </a:ext>
            </a:extLst>
          </p:cNvPr>
          <p:cNvGrpSpPr/>
          <p:nvPr/>
        </p:nvGrpSpPr>
        <p:grpSpPr>
          <a:xfrm>
            <a:off x="14885925" y="3421814"/>
            <a:ext cx="1209567" cy="867275"/>
            <a:chOff x="12650980" y="2081220"/>
            <a:chExt cx="1187768" cy="851644"/>
          </a:xfrm>
        </p:grpSpPr>
        <p:sp>
          <p:nvSpPr>
            <p:cNvPr id="283" name="Arrow: Right 104">
              <a:extLst>
                <a:ext uri="{FF2B5EF4-FFF2-40B4-BE49-F238E27FC236}">
                  <a16:creationId xmlns:a16="http://schemas.microsoft.com/office/drawing/2014/main" id="{132C86CD-26D4-4B4D-A55D-ADC3ABC68B03}"/>
                </a:ext>
              </a:extLst>
            </p:cNvPr>
            <p:cNvSpPr/>
            <p:nvPr/>
          </p:nvSpPr>
          <p:spPr>
            <a:xfrm>
              <a:off x="13126751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284" name="Graphic 78">
              <a:extLst>
                <a:ext uri="{FF2B5EF4-FFF2-40B4-BE49-F238E27FC236}">
                  <a16:creationId xmlns:a16="http://schemas.microsoft.com/office/drawing/2014/main" id="{4CB2B38A-9B9F-484D-B4F6-763F9DE20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650980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85" name="Straight Arrow Connector 979">
            <a:extLst>
              <a:ext uri="{FF2B5EF4-FFF2-40B4-BE49-F238E27FC236}">
                <a16:creationId xmlns:a16="http://schemas.microsoft.com/office/drawing/2014/main" id="{2617CB3D-09D3-4BDB-A340-5F75BE9FE98F}"/>
              </a:ext>
            </a:extLst>
          </p:cNvPr>
          <p:cNvCxnSpPr>
            <a:cxnSpLocks/>
          </p:cNvCxnSpPr>
          <p:nvPr/>
        </p:nvCxnSpPr>
        <p:spPr>
          <a:xfrm flipH="1">
            <a:off x="17358352" y="4913414"/>
            <a:ext cx="1" cy="1338389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286" name="Picture 1021">
            <a:extLst>
              <a:ext uri="{FF2B5EF4-FFF2-40B4-BE49-F238E27FC236}">
                <a16:creationId xmlns:a16="http://schemas.microsoft.com/office/drawing/2014/main" id="{1176561C-EF7B-4C83-9A1D-7B494B6151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31905" y="2947885"/>
            <a:ext cx="2052895" cy="195192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87" name="Straight Arrow Connector 1065">
            <a:extLst>
              <a:ext uri="{FF2B5EF4-FFF2-40B4-BE49-F238E27FC236}">
                <a16:creationId xmlns:a16="http://schemas.microsoft.com/office/drawing/2014/main" id="{2E3065BB-A3A4-4243-BDE6-086F23ACDC14}"/>
              </a:ext>
            </a:extLst>
          </p:cNvPr>
          <p:cNvCxnSpPr>
            <a:cxnSpLocks/>
          </p:cNvCxnSpPr>
          <p:nvPr/>
        </p:nvCxnSpPr>
        <p:spPr>
          <a:xfrm>
            <a:off x="17358349" y="8601391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88" name="Arrow: Right 104">
            <a:extLst>
              <a:ext uri="{FF2B5EF4-FFF2-40B4-BE49-F238E27FC236}">
                <a16:creationId xmlns:a16="http://schemas.microsoft.com/office/drawing/2014/main" id="{15930858-28EB-4E2F-B1FC-174B780C307D}"/>
              </a:ext>
            </a:extLst>
          </p:cNvPr>
          <p:cNvSpPr/>
          <p:nvPr/>
        </p:nvSpPr>
        <p:spPr>
          <a:xfrm>
            <a:off x="7316429" y="6929856"/>
            <a:ext cx="8656549" cy="626244"/>
          </a:xfrm>
          <a:custGeom>
            <a:avLst>
              <a:gd name="f0" fmla="val 20566"/>
              <a:gd name="f1" fmla="val 528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B11B153-ABA2-40D7-83AA-FF971F3D85C0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90" name="Picture 893">
              <a:extLst>
                <a:ext uri="{FF2B5EF4-FFF2-40B4-BE49-F238E27FC236}">
                  <a16:creationId xmlns:a16="http://schemas.microsoft.com/office/drawing/2014/main" id="{4BBAC3E5-5C34-4A8C-AD74-145CACF18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91" name="TextBox 62">
              <a:extLst>
                <a:ext uri="{FF2B5EF4-FFF2-40B4-BE49-F238E27FC236}">
                  <a16:creationId xmlns:a16="http://schemas.microsoft.com/office/drawing/2014/main" id="{F3FB867D-3ABB-4FAD-AC87-A04256322DFF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292" name="TextBox 62">
            <a:extLst>
              <a:ext uri="{FF2B5EF4-FFF2-40B4-BE49-F238E27FC236}">
                <a16:creationId xmlns:a16="http://schemas.microsoft.com/office/drawing/2014/main" id="{46E303B1-8350-438A-A243-FFD80115CC5B}"/>
              </a:ext>
            </a:extLst>
          </p:cNvPr>
          <p:cNvSpPr txBox="1"/>
          <p:nvPr/>
        </p:nvSpPr>
        <p:spPr>
          <a:xfrm>
            <a:off x="13005676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sp>
        <p:nvSpPr>
          <p:cNvPr id="293" name="TextBox 62">
            <a:extLst>
              <a:ext uri="{FF2B5EF4-FFF2-40B4-BE49-F238E27FC236}">
                <a16:creationId xmlns:a16="http://schemas.microsoft.com/office/drawing/2014/main" id="{5393AB65-CB0A-4D48-8384-DB2390B9542A}"/>
              </a:ext>
            </a:extLst>
          </p:cNvPr>
          <p:cNvSpPr txBox="1"/>
          <p:nvPr/>
        </p:nvSpPr>
        <p:spPr>
          <a:xfrm>
            <a:off x="16614156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clusters</a:t>
            </a:r>
            <a:endParaRPr lang="en-US" sz="5340" kern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294" name="Group 1090">
            <a:extLst>
              <a:ext uri="{FF2B5EF4-FFF2-40B4-BE49-F238E27FC236}">
                <a16:creationId xmlns:a16="http://schemas.microsoft.com/office/drawing/2014/main" id="{76B59A42-CE29-4309-B68B-0597335D1278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295" name="Group 1078">
              <a:extLst>
                <a:ext uri="{FF2B5EF4-FFF2-40B4-BE49-F238E27FC236}">
                  <a16:creationId xmlns:a16="http://schemas.microsoft.com/office/drawing/2014/main" id="{E44A7959-D0E2-4AB2-8F88-CBC338A6B0D4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297" name="Rectangle 284">
                <a:extLst>
                  <a:ext uri="{FF2B5EF4-FFF2-40B4-BE49-F238E27FC236}">
                    <a16:creationId xmlns:a16="http://schemas.microsoft.com/office/drawing/2014/main" id="{6017746F-8FCF-4107-AB25-DE047AD5CFA8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298" name="Rectangle 285">
                <a:extLst>
                  <a:ext uri="{FF2B5EF4-FFF2-40B4-BE49-F238E27FC236}">
                    <a16:creationId xmlns:a16="http://schemas.microsoft.com/office/drawing/2014/main" id="{C09AAE51-1097-4D12-BD62-7A34172B5587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299" name="Rectangle 286">
                <a:extLst>
                  <a:ext uri="{FF2B5EF4-FFF2-40B4-BE49-F238E27FC236}">
                    <a16:creationId xmlns:a16="http://schemas.microsoft.com/office/drawing/2014/main" id="{E372454C-3984-419D-B122-0FC4BA418501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300" name="Rectangle 112">
                <a:extLst>
                  <a:ext uri="{FF2B5EF4-FFF2-40B4-BE49-F238E27FC236}">
                    <a16:creationId xmlns:a16="http://schemas.microsoft.com/office/drawing/2014/main" id="{EF623149-AFBA-4351-A441-E67C8182D5C3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301" name="Rectangle 113">
                <a:extLst>
                  <a:ext uri="{FF2B5EF4-FFF2-40B4-BE49-F238E27FC236}">
                    <a16:creationId xmlns:a16="http://schemas.microsoft.com/office/drawing/2014/main" id="{B28EDF41-BDB2-42B5-B213-C0714A8871B6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302" name="Rectangle 114">
                <a:extLst>
                  <a:ext uri="{FF2B5EF4-FFF2-40B4-BE49-F238E27FC236}">
                    <a16:creationId xmlns:a16="http://schemas.microsoft.com/office/drawing/2014/main" id="{671E2DFA-4079-43E1-93D0-8D1CD295B1E8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303" name="Rectangle 131">
                <a:extLst>
                  <a:ext uri="{FF2B5EF4-FFF2-40B4-BE49-F238E27FC236}">
                    <a16:creationId xmlns:a16="http://schemas.microsoft.com/office/drawing/2014/main" id="{EE431B51-381F-4BCC-8E1D-5D16BCFA3AFF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304" name="Rectangle 132">
                <a:extLst>
                  <a:ext uri="{FF2B5EF4-FFF2-40B4-BE49-F238E27FC236}">
                    <a16:creationId xmlns:a16="http://schemas.microsoft.com/office/drawing/2014/main" id="{47BEF33A-848A-44DB-9CC1-57CEE6F8FDE6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305" name="Rectangle 110">
                <a:extLst>
                  <a:ext uri="{FF2B5EF4-FFF2-40B4-BE49-F238E27FC236}">
                    <a16:creationId xmlns:a16="http://schemas.microsoft.com/office/drawing/2014/main" id="{6F39C993-9E9A-43F0-BA2A-77B21084B10D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306" name="Rectangle 111">
                <a:extLst>
                  <a:ext uri="{FF2B5EF4-FFF2-40B4-BE49-F238E27FC236}">
                    <a16:creationId xmlns:a16="http://schemas.microsoft.com/office/drawing/2014/main" id="{830B8A38-207D-4D64-9BC9-EF459A96460D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307" name="Connector: Elbow 1031">
                <a:extLst>
                  <a:ext uri="{FF2B5EF4-FFF2-40B4-BE49-F238E27FC236}">
                    <a16:creationId xmlns:a16="http://schemas.microsoft.com/office/drawing/2014/main" id="{29B192C0-FA93-4F90-99A3-DC257D253792}"/>
                  </a:ext>
                </a:extLst>
              </p:cNvPr>
              <p:cNvCxnSpPr>
                <a:stCxn id="305" idx="3"/>
                <a:endCxn id="301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308" name="Connector: Elbow 1037">
                <a:extLst>
                  <a:ext uri="{FF2B5EF4-FFF2-40B4-BE49-F238E27FC236}">
                    <a16:creationId xmlns:a16="http://schemas.microsoft.com/office/drawing/2014/main" id="{9BE21CBB-D9A4-4999-A875-6830103A2368}"/>
                  </a:ext>
                </a:extLst>
              </p:cNvPr>
              <p:cNvCxnSpPr>
                <a:stCxn id="306" idx="3"/>
                <a:endCxn id="298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309" name="Connector: Elbow 1039">
                <a:extLst>
                  <a:ext uri="{FF2B5EF4-FFF2-40B4-BE49-F238E27FC236}">
                    <a16:creationId xmlns:a16="http://schemas.microsoft.com/office/drawing/2014/main" id="{62A51633-19D3-4D67-BFBE-BB12E88FD626}"/>
                  </a:ext>
                </a:extLst>
              </p:cNvPr>
              <p:cNvCxnSpPr>
                <a:stCxn id="302" idx="3"/>
                <a:endCxn id="300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310" name="Connector: Elbow 1041">
                <a:extLst>
                  <a:ext uri="{FF2B5EF4-FFF2-40B4-BE49-F238E27FC236}">
                    <a16:creationId xmlns:a16="http://schemas.microsoft.com/office/drawing/2014/main" id="{D1AB1236-26CE-4768-8C94-A4F643A7865A}"/>
                  </a:ext>
                </a:extLst>
              </p:cNvPr>
              <p:cNvCxnSpPr>
                <a:stCxn id="297" idx="3"/>
                <a:endCxn id="299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311" name="Connector: Elbow 1043">
                <a:extLst>
                  <a:ext uri="{FF2B5EF4-FFF2-40B4-BE49-F238E27FC236}">
                    <a16:creationId xmlns:a16="http://schemas.microsoft.com/office/drawing/2014/main" id="{0DBE2F06-F577-442C-A7BF-C3443D2AB281}"/>
                  </a:ext>
                </a:extLst>
              </p:cNvPr>
              <p:cNvCxnSpPr>
                <a:stCxn id="303" idx="3"/>
                <a:endCxn id="304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296" name="TextBox 62">
              <a:extLst>
                <a:ext uri="{FF2B5EF4-FFF2-40B4-BE49-F238E27FC236}">
                  <a16:creationId xmlns:a16="http://schemas.microsoft.com/office/drawing/2014/main" id="{F6F959A4-F0BB-41DA-A91C-901EAF01DB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4B465684-69B6-4A98-8A31-29FCBC453744}"/>
              </a:ext>
            </a:extLst>
          </p:cNvPr>
          <p:cNvGrpSpPr/>
          <p:nvPr/>
        </p:nvGrpSpPr>
        <p:grpSpPr>
          <a:xfrm>
            <a:off x="11975917" y="9285978"/>
            <a:ext cx="7029581" cy="4909105"/>
            <a:chOff x="10186800" y="9285978"/>
            <a:chExt cx="7029581" cy="4909105"/>
          </a:xfrm>
        </p:grpSpPr>
        <p:sp>
          <p:nvSpPr>
            <p:cNvPr id="313" name="Rectangle: Rounded Corners 1047">
              <a:extLst>
                <a:ext uri="{FF2B5EF4-FFF2-40B4-BE49-F238E27FC236}">
                  <a16:creationId xmlns:a16="http://schemas.microsoft.com/office/drawing/2014/main" id="{DFBDC668-F6CA-40F1-989F-906C68619D53}"/>
                </a:ext>
              </a:extLst>
            </p:cNvPr>
            <p:cNvSpPr/>
            <p:nvPr/>
          </p:nvSpPr>
          <p:spPr>
            <a:xfrm>
              <a:off x="10186800" y="9285978"/>
              <a:ext cx="7029581" cy="4909105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1748" tIns="50875" rIns="101748" bIns="50875" anchor="ctr" anchorCtr="1" compatLnSpc="1">
              <a:noAutofit/>
            </a:bodyPr>
            <a:lstStyle/>
            <a:p>
              <a:pPr algn="ctr" defTabSz="50876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003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4" name="TextBox 48">
              <a:extLst>
                <a:ext uri="{FF2B5EF4-FFF2-40B4-BE49-F238E27FC236}">
                  <a16:creationId xmlns:a16="http://schemas.microsoft.com/office/drawing/2014/main" id="{472338F0-434F-4CAD-B14A-0854BEF26FD1}"/>
                </a:ext>
              </a:extLst>
            </p:cNvPr>
            <p:cNvSpPr txBox="1"/>
            <p:nvPr/>
          </p:nvSpPr>
          <p:spPr>
            <a:xfrm>
              <a:off x="10723129" y="9290412"/>
              <a:ext cx="5956914" cy="57581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39864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b="1" kern="0" dirty="0">
                  <a:solidFill>
                    <a:srgbClr val="3B3838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rPr>
                <a:t>Visualization with </a:t>
              </a:r>
              <a:r>
                <a:rPr lang="en-US" sz="3116" b="1" u="sng" kern="0" dirty="0">
                  <a:solidFill>
                    <a:srgbClr val="3B3838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rPr>
                <a:t>TraceaD3</a:t>
              </a: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7E98EAA7-18BF-44E9-80B0-C365CAACEBFF}"/>
                </a:ext>
              </a:extLst>
            </p:cNvPr>
            <p:cNvGrpSpPr/>
            <p:nvPr/>
          </p:nvGrpSpPr>
          <p:grpSpPr>
            <a:xfrm>
              <a:off x="10426450" y="9909780"/>
              <a:ext cx="6550255" cy="4087751"/>
              <a:chOff x="8166081" y="9692157"/>
              <a:chExt cx="6643810" cy="4146136"/>
            </a:xfrm>
          </p:grpSpPr>
          <p:pic>
            <p:nvPicPr>
              <p:cNvPr id="316" name="Picture 315">
                <a:extLst>
                  <a:ext uri="{FF2B5EF4-FFF2-40B4-BE49-F238E27FC236}">
                    <a16:creationId xmlns:a16="http://schemas.microsoft.com/office/drawing/2014/main" id="{A55F546D-4884-4F99-872E-63F209CA9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66081" y="9692157"/>
                <a:ext cx="6643810" cy="4146136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9917A1E6-EB24-47CC-A563-F17DE210CFB3}"/>
                  </a:ext>
                </a:extLst>
              </p:cNvPr>
              <p:cNvGrpSpPr/>
              <p:nvPr/>
            </p:nvGrpSpPr>
            <p:grpSpPr>
              <a:xfrm>
                <a:off x="11942912" y="10029769"/>
                <a:ext cx="2442993" cy="1393434"/>
                <a:chOff x="12026191" y="9978105"/>
                <a:chExt cx="2442993" cy="1393434"/>
              </a:xfrm>
            </p:grpSpPr>
            <p:pic>
              <p:nvPicPr>
                <p:cNvPr id="331" name="Picture 1048">
                  <a:extLst>
                    <a:ext uri="{FF2B5EF4-FFF2-40B4-BE49-F238E27FC236}">
                      <a16:creationId xmlns:a16="http://schemas.microsoft.com/office/drawing/2014/main" id="{1A7A5E62-9B2A-4483-961A-0937CDCD5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134243" y="9978105"/>
                  <a:ext cx="2226889" cy="13934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332" name="TextBox 1061">
                  <a:extLst>
                    <a:ext uri="{FF2B5EF4-FFF2-40B4-BE49-F238E27FC236}">
                      <a16:creationId xmlns:a16="http://schemas.microsoft.com/office/drawing/2014/main" id="{52514D59-9C8D-4A0C-82DD-0FFD8BED1830}"/>
                    </a:ext>
                  </a:extLst>
                </p:cNvPr>
                <p:cNvSpPr txBox="1"/>
                <p:nvPr/>
              </p:nvSpPr>
              <p:spPr>
                <a:xfrm>
                  <a:off x="12026191" y="10126809"/>
                  <a:ext cx="2442993" cy="52083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101748" tIns="50875" rIns="101748" bIns="50875" anchor="t" anchorCtr="1" compatLnSpc="1">
                  <a:spAutoFit/>
                </a:bodyPr>
                <a:lstStyle/>
                <a:p>
                  <a:pPr algn="ctr" defTabSz="508764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2669" kern="0" dirty="0">
                      <a:solidFill>
                        <a:srgbClr val="000000"/>
                      </a:solidFill>
                      <a:effectLst>
                        <a:glow rad="228600">
                          <a:srgbClr val="FDFFDA"/>
                        </a:glow>
                      </a:effectLst>
                      <a:latin typeface="Calibri"/>
                    </a:rPr>
                    <a:t>Fragmentation</a:t>
                  </a:r>
                  <a:endParaRPr lang="en-US" sz="3116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318" name="Group 1102">
                <a:extLst>
                  <a:ext uri="{FF2B5EF4-FFF2-40B4-BE49-F238E27FC236}">
                    <a16:creationId xmlns:a16="http://schemas.microsoft.com/office/drawing/2014/main" id="{D0C9EC53-2B0D-4888-AEEF-0027B8EB8A90}"/>
                  </a:ext>
                </a:extLst>
              </p:cNvPr>
              <p:cNvGrpSpPr/>
              <p:nvPr/>
            </p:nvGrpSpPr>
            <p:grpSpPr>
              <a:xfrm>
                <a:off x="9988414" y="11760597"/>
                <a:ext cx="3175995" cy="1895613"/>
                <a:chOff x="9988411" y="9661797"/>
                <a:chExt cx="3175995" cy="18956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26" name="Group 1056">
                  <a:extLst>
                    <a:ext uri="{FF2B5EF4-FFF2-40B4-BE49-F238E27FC236}">
                      <a16:creationId xmlns:a16="http://schemas.microsoft.com/office/drawing/2014/main" id="{76CDB18F-6846-450C-B2A3-6A7FB186A170}"/>
                    </a:ext>
                  </a:extLst>
                </p:cNvPr>
                <p:cNvGrpSpPr/>
                <p:nvPr/>
              </p:nvGrpSpPr>
              <p:grpSpPr>
                <a:xfrm>
                  <a:off x="9988411" y="9661797"/>
                  <a:ext cx="3175995" cy="1895614"/>
                  <a:chOff x="9988411" y="9661797"/>
                  <a:chExt cx="3175995" cy="1895614"/>
                </a:xfrm>
              </p:grpSpPr>
              <p:pic>
                <p:nvPicPr>
                  <p:cNvPr id="328" name="Picture 1052">
                    <a:extLst>
                      <a:ext uri="{FF2B5EF4-FFF2-40B4-BE49-F238E27FC236}">
                        <a16:creationId xmlns:a16="http://schemas.microsoft.com/office/drawing/2014/main" id="{5DA7985A-1A98-41D7-952C-2B437928E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rcRect l="11280" t="10560" r="24486" b="29308"/>
                  <a:stretch>
                    <a:fillRect/>
                  </a:stretch>
                </p:blipFill>
                <p:spPr>
                  <a:xfrm>
                    <a:off x="10537691" y="9661797"/>
                    <a:ext cx="1776350" cy="1039334"/>
                  </a:xfrm>
                  <a:prstGeom prst="rect">
                    <a:avLst/>
                  </a:prstGeom>
                  <a:noFill/>
                  <a:ln cap="flat"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dir="16200000" algn="tl">
                      <a:srgbClr val="000000">
                        <a:alpha val="70000"/>
                      </a:srgbClr>
                    </a:outerShdw>
                  </a:effectLst>
                </p:spPr>
              </p:pic>
              <p:pic>
                <p:nvPicPr>
                  <p:cNvPr id="329" name="Picture 1053">
                    <a:extLst>
                      <a:ext uri="{FF2B5EF4-FFF2-40B4-BE49-F238E27FC236}">
                        <a16:creationId xmlns:a16="http://schemas.microsoft.com/office/drawing/2014/main" id="{BB59A166-0A66-48BF-BB03-F4D8124E61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rcRect r="36797" b="36422"/>
                  <a:stretch>
                    <a:fillRect/>
                  </a:stretch>
                </p:blipFill>
                <p:spPr>
                  <a:xfrm>
                    <a:off x="11406189" y="10181469"/>
                    <a:ext cx="1758217" cy="1101906"/>
                  </a:xfrm>
                  <a:prstGeom prst="rect">
                    <a:avLst/>
                  </a:prstGeom>
                  <a:noFill/>
                  <a:ln cap="flat"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dir="16200000" algn="tl">
                      <a:srgbClr val="000000">
                        <a:alpha val="70000"/>
                      </a:srgbClr>
                    </a:outerShdw>
                  </a:effectLst>
                </p:spPr>
              </p:pic>
              <p:pic>
                <p:nvPicPr>
                  <p:cNvPr id="330" name="Picture 1054">
                    <a:extLst>
                      <a:ext uri="{FF2B5EF4-FFF2-40B4-BE49-F238E27FC236}">
                        <a16:creationId xmlns:a16="http://schemas.microsoft.com/office/drawing/2014/main" id="{4B345AA2-7FCA-4B8F-B1AD-6757135EFF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rcRect t="396"/>
                  <a:stretch>
                    <a:fillRect/>
                  </a:stretch>
                </p:blipFill>
                <p:spPr>
                  <a:xfrm>
                    <a:off x="9988411" y="10455505"/>
                    <a:ext cx="1771832" cy="1101906"/>
                  </a:xfrm>
                  <a:prstGeom prst="rect">
                    <a:avLst/>
                  </a:prstGeom>
                  <a:noFill/>
                  <a:ln cap="flat"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dir="16200000" algn="tl">
                      <a:srgbClr val="000000">
                        <a:alpha val="70000"/>
                      </a:srgbClr>
                    </a:outerShdw>
                  </a:effectLst>
                </p:spPr>
              </p:pic>
            </p:grpSp>
            <p:sp>
              <p:nvSpPr>
                <p:cNvPr id="327" name="TextBox 1062">
                  <a:extLst>
                    <a:ext uri="{FF2B5EF4-FFF2-40B4-BE49-F238E27FC236}">
                      <a16:creationId xmlns:a16="http://schemas.microsoft.com/office/drawing/2014/main" id="{755DE47D-1CDB-4756-B561-DE986224F282}"/>
                    </a:ext>
                  </a:extLst>
                </p:cNvPr>
                <p:cNvSpPr txBox="1"/>
                <p:nvPr/>
              </p:nvSpPr>
              <p:spPr>
                <a:xfrm>
                  <a:off x="10586722" y="10238856"/>
                  <a:ext cx="2029958" cy="937453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101748" tIns="50875" rIns="101748" bIns="50875" anchor="t" anchorCtr="1" compatLnSpc="1">
                  <a:spAutoFit/>
                </a:bodyPr>
                <a:lstStyle/>
                <a:p>
                  <a:pPr algn="ctr" defTabSz="508764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2669" kern="0" dirty="0">
                      <a:solidFill>
                        <a:srgbClr val="000000"/>
                      </a:solidFill>
                      <a:effectLst>
                        <a:glow rad="228600">
                          <a:srgbClr val="FDFFDA"/>
                        </a:glow>
                      </a:effectLst>
                      <a:latin typeface="Calibri"/>
                    </a:rPr>
                    <a:t>Sensitive areas</a:t>
                  </a:r>
                  <a:endParaRPr lang="en-US" sz="2003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endParaRPr>
                </a:p>
              </p:txBody>
            </p:sp>
          </p:grpSp>
          <p:pic>
            <p:nvPicPr>
              <p:cNvPr id="319" name="Picture 1092">
                <a:extLst>
                  <a:ext uri="{FF2B5EF4-FFF2-40B4-BE49-F238E27FC236}">
                    <a16:creationId xmlns:a16="http://schemas.microsoft.com/office/drawing/2014/main" id="{9D87F4DC-D596-4EEF-8D82-DF23DC17A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29603" y="12514682"/>
                <a:ext cx="1326657" cy="12212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320" name="Picture 1094">
                <a:extLst>
                  <a:ext uri="{FF2B5EF4-FFF2-40B4-BE49-F238E27FC236}">
                    <a16:creationId xmlns:a16="http://schemas.microsoft.com/office/drawing/2014/main" id="{17FF1FF4-4080-4ED8-84E0-06F764BDB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rcRect l="1398" t="10446" r="725"/>
              <a:stretch>
                <a:fillRect/>
              </a:stretch>
            </p:blipFill>
            <p:spPr>
              <a:xfrm>
                <a:off x="8229603" y="12073374"/>
                <a:ext cx="1326657" cy="30941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321" name="Picture 1098">
                <a:extLst>
                  <a:ext uri="{FF2B5EF4-FFF2-40B4-BE49-F238E27FC236}">
                    <a16:creationId xmlns:a16="http://schemas.microsoft.com/office/drawing/2014/main" id="{299DD0EF-F4EC-4584-BC74-D3BE057BA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rcRect l="-140" t="488" r="7781"/>
              <a:stretch>
                <a:fillRect/>
              </a:stretch>
            </p:blipFill>
            <p:spPr>
              <a:xfrm>
                <a:off x="8245942" y="10238284"/>
                <a:ext cx="1310306" cy="164083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8008DC15-1A9F-444D-899E-239D8E0DD055}"/>
                  </a:ext>
                </a:extLst>
              </p:cNvPr>
              <p:cNvGrpSpPr/>
              <p:nvPr/>
            </p:nvGrpSpPr>
            <p:grpSpPr>
              <a:xfrm>
                <a:off x="9161477" y="10031382"/>
                <a:ext cx="2226949" cy="1390208"/>
                <a:chOff x="8689260" y="9967151"/>
                <a:chExt cx="2226949" cy="1390208"/>
              </a:xfrm>
            </p:grpSpPr>
            <p:pic>
              <p:nvPicPr>
                <p:cNvPr id="324" name="Picture 1049">
                  <a:extLst>
                    <a:ext uri="{FF2B5EF4-FFF2-40B4-BE49-F238E27FC236}">
                      <a16:creationId xmlns:a16="http://schemas.microsoft.com/office/drawing/2014/main" id="{9938D74F-8ADA-43B1-AAFF-A35FF5309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89260" y="9967151"/>
                  <a:ext cx="2226949" cy="1390208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325" name="TextBox 1060">
                  <a:extLst>
                    <a:ext uri="{FF2B5EF4-FFF2-40B4-BE49-F238E27FC236}">
                      <a16:creationId xmlns:a16="http://schemas.microsoft.com/office/drawing/2014/main" id="{546C5B38-A297-49CE-8D46-34A994B501A0}"/>
                    </a:ext>
                  </a:extLst>
                </p:cNvPr>
                <p:cNvSpPr txBox="1"/>
                <p:nvPr/>
              </p:nvSpPr>
              <p:spPr>
                <a:xfrm>
                  <a:off x="8689260" y="10126811"/>
                  <a:ext cx="2226949" cy="52083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101748" tIns="50875" rIns="101748" bIns="50875" anchor="t" anchorCtr="1" compatLnSpc="1">
                  <a:spAutoFit/>
                </a:bodyPr>
                <a:lstStyle/>
                <a:p>
                  <a:pPr algn="ctr" defTabSz="508764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2669" kern="0" dirty="0">
                      <a:solidFill>
                        <a:srgbClr val="000000"/>
                      </a:solidFill>
                      <a:effectLst>
                        <a:glow rad="228600">
                          <a:srgbClr val="FDFFDA"/>
                        </a:glow>
                      </a:effectLst>
                      <a:latin typeface="Calibri"/>
                    </a:rPr>
                    <a:t>Relationships</a:t>
                  </a:r>
                  <a:endParaRPr lang="en-US" sz="3116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endParaRPr>
                </a:p>
              </p:txBody>
            </p:sp>
          </p:grpSp>
          <p:pic>
            <p:nvPicPr>
              <p:cNvPr id="323" name="Picture 1101">
                <a:extLst>
                  <a:ext uri="{FF2B5EF4-FFF2-40B4-BE49-F238E27FC236}">
                    <a16:creationId xmlns:a16="http://schemas.microsoft.com/office/drawing/2014/main" id="{62E59B79-B33E-425A-8703-80AB4740E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rcRect l="754"/>
              <a:stretch>
                <a:fillRect/>
              </a:stretch>
            </p:blipFill>
            <p:spPr>
              <a:xfrm>
                <a:off x="13531658" y="12307076"/>
                <a:ext cx="1218539" cy="1443061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sp>
        <p:nvSpPr>
          <p:cNvPr id="333" name="TextBox 96">
            <a:extLst>
              <a:ext uri="{FF2B5EF4-FFF2-40B4-BE49-F238E27FC236}">
                <a16:creationId xmlns:a16="http://schemas.microsoft.com/office/drawing/2014/main" id="{31F7B2D2-5063-43B1-A06B-0DBFE009E622}"/>
              </a:ext>
            </a:extLst>
          </p:cNvPr>
          <p:cNvSpPr txBox="1"/>
          <p:nvPr/>
        </p:nvSpPr>
        <p:spPr>
          <a:xfrm>
            <a:off x="17712903" y="12740447"/>
            <a:ext cx="2397446" cy="1251772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334" name="TextBox 62">
            <a:extLst>
              <a:ext uri="{FF2B5EF4-FFF2-40B4-BE49-F238E27FC236}">
                <a16:creationId xmlns:a16="http://schemas.microsoft.com/office/drawing/2014/main" id="{4E84AA81-16EC-45C4-948A-61B7D2E427A8}"/>
              </a:ext>
            </a:extLst>
          </p:cNvPr>
          <p:cNvSpPr txBox="1"/>
          <p:nvPr/>
        </p:nvSpPr>
        <p:spPr>
          <a:xfrm>
            <a:off x="8760167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335" name="TextBox 62">
            <a:extLst>
              <a:ext uri="{FF2B5EF4-FFF2-40B4-BE49-F238E27FC236}">
                <a16:creationId xmlns:a16="http://schemas.microsoft.com/office/drawing/2014/main" id="{27E5F254-ACFB-4D1F-BC6A-9FD679CB767C}"/>
              </a:ext>
            </a:extLst>
          </p:cNvPr>
          <p:cNvSpPr txBox="1"/>
          <p:nvPr/>
        </p:nvSpPr>
        <p:spPr>
          <a:xfrm>
            <a:off x="5761268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336" name="TextBox 62">
            <a:extLst>
              <a:ext uri="{FF2B5EF4-FFF2-40B4-BE49-F238E27FC236}">
                <a16:creationId xmlns:a16="http://schemas.microsoft.com/office/drawing/2014/main" id="{60BA7378-E9D0-458F-B6F7-CECA6C100E9B}"/>
              </a:ext>
            </a:extLst>
          </p:cNvPr>
          <p:cNvSpPr txBox="1"/>
          <p:nvPr/>
        </p:nvSpPr>
        <p:spPr>
          <a:xfrm>
            <a:off x="12160167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DA950BC-1B8E-49F1-BDCA-06E8451D3049}"/>
              </a:ext>
            </a:extLst>
          </p:cNvPr>
          <p:cNvSpPr txBox="1"/>
          <p:nvPr/>
        </p:nvSpPr>
        <p:spPr>
          <a:xfrm>
            <a:off x="6456382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F738379-1365-4718-94E9-F1A40115FECC}"/>
              </a:ext>
            </a:extLst>
          </p:cNvPr>
          <p:cNvSpPr txBox="1"/>
          <p:nvPr/>
        </p:nvSpPr>
        <p:spPr>
          <a:xfrm>
            <a:off x="9591955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5FA191C5-9978-4A9C-8B49-6785EFE37354}"/>
              </a:ext>
            </a:extLst>
          </p:cNvPr>
          <p:cNvSpPr txBox="1"/>
          <p:nvPr/>
        </p:nvSpPr>
        <p:spPr>
          <a:xfrm>
            <a:off x="1309958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EAC337BC-0197-4E8A-AAA8-D8AA64BC19D5}"/>
              </a:ext>
            </a:extLst>
          </p:cNvPr>
          <p:cNvSpPr txBox="1"/>
          <p:nvPr/>
        </p:nvSpPr>
        <p:spPr>
          <a:xfrm>
            <a:off x="16859576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2C53C8E-0116-4071-B567-DD3364FAB471}"/>
              </a:ext>
            </a:extLst>
          </p:cNvPr>
          <p:cNvGrpSpPr/>
          <p:nvPr/>
        </p:nvGrpSpPr>
        <p:grpSpPr>
          <a:xfrm>
            <a:off x="16044007" y="6302431"/>
            <a:ext cx="2628690" cy="2177308"/>
            <a:chOff x="12424876" y="4948602"/>
            <a:chExt cx="2005791" cy="1661371"/>
          </a:xfrm>
        </p:grpSpPr>
        <p:pic>
          <p:nvPicPr>
            <p:cNvPr id="342" name="Picture 785">
              <a:extLst>
                <a:ext uri="{FF2B5EF4-FFF2-40B4-BE49-F238E27FC236}">
                  <a16:creationId xmlns:a16="http://schemas.microsoft.com/office/drawing/2014/main" id="{D444F7C1-9809-4DAA-B3FD-8DE4CED35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2424876" y="4948602"/>
              <a:ext cx="1639967" cy="134733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5F0932A5-E205-480A-B686-8BC851C7E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470683" y="4974572"/>
              <a:ext cx="1959984" cy="1635401"/>
            </a:xfrm>
            <a:prstGeom prst="rect">
              <a:avLst/>
            </a:prstGeom>
          </p:spPr>
        </p:pic>
      </p:grpSp>
      <p:sp>
        <p:nvSpPr>
          <p:cNvPr id="344" name="TextBox 48">
            <a:extLst>
              <a:ext uri="{FF2B5EF4-FFF2-40B4-BE49-F238E27FC236}">
                <a16:creationId xmlns:a16="http://schemas.microsoft.com/office/drawing/2014/main" id="{8B1F9067-2DDC-4CE3-8985-57B5DB8549BF}"/>
              </a:ext>
            </a:extLst>
          </p:cNvPr>
          <p:cNvSpPr txBox="1"/>
          <p:nvPr/>
        </p:nvSpPr>
        <p:spPr>
          <a:xfrm>
            <a:off x="15995855" y="7010836"/>
            <a:ext cx="2724995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Clusters</a:t>
            </a:r>
          </a:p>
        </p:txBody>
      </p:sp>
      <p:cxnSp>
        <p:nvCxnSpPr>
          <p:cNvPr id="345" name="Straight Arrow Connector 1065">
            <a:extLst>
              <a:ext uri="{FF2B5EF4-FFF2-40B4-BE49-F238E27FC236}">
                <a16:creationId xmlns:a16="http://schemas.microsoft.com/office/drawing/2014/main" id="{84C3CE4E-ABF9-4CAE-8AE4-40BC7A324202}"/>
              </a:ext>
            </a:extLst>
          </p:cNvPr>
          <p:cNvCxnSpPr>
            <a:cxnSpLocks/>
          </p:cNvCxnSpPr>
          <p:nvPr/>
        </p:nvCxnSpPr>
        <p:spPr>
          <a:xfrm>
            <a:off x="13607898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46" name="TextBox 62">
            <a:extLst>
              <a:ext uri="{FF2B5EF4-FFF2-40B4-BE49-F238E27FC236}">
                <a16:creationId xmlns:a16="http://schemas.microsoft.com/office/drawing/2014/main" id="{F2115EA8-ED6A-4891-BCEF-E73A4E97E4A0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347" name="TextBox 48">
            <a:extLst>
              <a:ext uri="{FF2B5EF4-FFF2-40B4-BE49-F238E27FC236}">
                <a16:creationId xmlns:a16="http://schemas.microsoft.com/office/drawing/2014/main" id="{5D57CC52-EEBA-4005-9E27-0B3F6FBD2568}"/>
              </a:ext>
            </a:extLst>
          </p:cNvPr>
          <p:cNvSpPr txBox="1"/>
          <p:nvPr/>
        </p:nvSpPr>
        <p:spPr>
          <a:xfrm>
            <a:off x="17251263" y="7464556"/>
            <a:ext cx="2424304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chemeClr val="bg2">
                    <a:lumMod val="25000"/>
                  </a:schemeClr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(+ Heatmap)</a:t>
            </a:r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60530895-8F1C-48B3-96AE-42F9A7B54C93}"/>
              </a:ext>
            </a:extLst>
          </p:cNvPr>
          <p:cNvGrpSpPr/>
          <p:nvPr/>
        </p:nvGrpSpPr>
        <p:grpSpPr>
          <a:xfrm>
            <a:off x="1725653" y="10386606"/>
            <a:ext cx="5771990" cy="3724570"/>
            <a:chOff x="1725653" y="10386606"/>
            <a:chExt cx="5771990" cy="3724570"/>
          </a:xfrm>
        </p:grpSpPr>
        <p:sp>
          <p:nvSpPr>
            <p:cNvPr id="349" name="Rectangle 1105">
              <a:extLst>
                <a:ext uri="{FF2B5EF4-FFF2-40B4-BE49-F238E27FC236}">
                  <a16:creationId xmlns:a16="http://schemas.microsoft.com/office/drawing/2014/main" id="{26FB955E-9B53-4F23-A8B8-59CB874F5783}"/>
                </a:ext>
              </a:extLst>
            </p:cNvPr>
            <p:cNvSpPr/>
            <p:nvPr/>
          </p:nvSpPr>
          <p:spPr>
            <a:xfrm>
              <a:off x="1753568" y="10386606"/>
              <a:ext cx="5744075" cy="3724570"/>
            </a:xfrm>
            <a:prstGeom prst="rect">
              <a:avLst/>
            </a:prstGeom>
            <a:pattFill prst="wdUpDiag">
              <a:fgClr>
                <a:srgbClr val="FFFFFF"/>
              </a:fgClr>
              <a:bgClr>
                <a:srgbClr val="F8F8F8"/>
              </a:bgClr>
            </a:pattFill>
            <a:ln w="12701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103720" tIns="51861" rIns="103720" bIns="51861" anchor="b" anchorCtr="0" compatLnSpc="1">
              <a:noAutofit/>
            </a:bodyPr>
            <a:lstStyle/>
            <a:p>
              <a:pPr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6805" dirty="0">
                  <a:solidFill>
                    <a:srgbClr val="3B3838"/>
                  </a:solidFill>
                  <a:latin typeface="Calibri"/>
                </a:rPr>
                <a:t> JSon</a:t>
              </a:r>
            </a:p>
          </p:txBody>
        </p:sp>
        <p:sp>
          <p:nvSpPr>
            <p:cNvPr id="350" name="Rectangle: Rounded Corners 1103">
              <a:extLst>
                <a:ext uri="{FF2B5EF4-FFF2-40B4-BE49-F238E27FC236}">
                  <a16:creationId xmlns:a16="http://schemas.microsoft.com/office/drawing/2014/main" id="{5C0707BA-E465-4F2C-991A-2AD9713759F0}"/>
                </a:ext>
              </a:extLst>
            </p:cNvPr>
            <p:cNvSpPr/>
            <p:nvPr/>
          </p:nvSpPr>
          <p:spPr>
            <a:xfrm>
              <a:off x="2061434" y="10593325"/>
              <a:ext cx="5128378" cy="1191601"/>
            </a:xfrm>
            <a:custGeom>
              <a:avLst>
                <a:gd name="f0" fmla="val 867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2F2F2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0" compatLnSpc="1">
              <a:noAutofit/>
            </a:bodyPr>
            <a:lstStyle/>
            <a:p>
              <a:pPr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6805" dirty="0">
                  <a:solidFill>
                    <a:srgbClr val="3B3838"/>
                  </a:solidFill>
                  <a:latin typeface="Calibri"/>
                </a:rPr>
                <a:t>   Java</a:t>
              </a:r>
            </a:p>
          </p:txBody>
        </p:sp>
        <p:sp>
          <p:nvSpPr>
            <p:cNvPr id="351" name="TextBox 62">
              <a:extLst>
                <a:ext uri="{FF2B5EF4-FFF2-40B4-BE49-F238E27FC236}">
                  <a16:creationId xmlns:a16="http://schemas.microsoft.com/office/drawing/2014/main" id="{2D54EB33-8337-4E22-B2BD-6D05FC248698}"/>
                </a:ext>
              </a:extLst>
            </p:cNvPr>
            <p:cNvSpPr txBox="1"/>
            <p:nvPr/>
          </p:nvSpPr>
          <p:spPr>
            <a:xfrm>
              <a:off x="1725653" y="11838849"/>
              <a:ext cx="2315693" cy="58711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77" kern="0" dirty="0">
                  <a:solidFill>
                    <a:srgbClr val="000000"/>
                  </a:solidFill>
                  <a:latin typeface="Calibri"/>
                </a:rPr>
                <a:t>Orchestrus</a:t>
              </a:r>
            </a:p>
          </p:txBody>
        </p:sp>
        <p:sp>
          <p:nvSpPr>
            <p:cNvPr id="352" name="TextBox 62">
              <a:extLst>
                <a:ext uri="{FF2B5EF4-FFF2-40B4-BE49-F238E27FC236}">
                  <a16:creationId xmlns:a16="http://schemas.microsoft.com/office/drawing/2014/main" id="{4930412C-76BE-4386-847D-D8CBC010C916}"/>
                </a:ext>
              </a:extLst>
            </p:cNvPr>
            <p:cNvSpPr txBox="1"/>
            <p:nvPr/>
          </p:nvSpPr>
          <p:spPr>
            <a:xfrm>
              <a:off x="4332968" y="10728553"/>
              <a:ext cx="1916706" cy="58711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77" kern="0" dirty="0">
                  <a:solidFill>
                    <a:srgbClr val="000000"/>
                  </a:solidFill>
                  <a:latin typeface="Calibri"/>
                </a:rPr>
                <a:t>TraceaD3</a:t>
              </a:r>
            </a:p>
          </p:txBody>
        </p:sp>
        <p:sp>
          <p:nvSpPr>
            <p:cNvPr id="353" name="TextBox 62">
              <a:extLst>
                <a:ext uri="{FF2B5EF4-FFF2-40B4-BE49-F238E27FC236}">
                  <a16:creationId xmlns:a16="http://schemas.microsoft.com/office/drawing/2014/main" id="{2D552C8B-A93F-438B-9BA2-4383404F73E6}"/>
                </a:ext>
              </a:extLst>
            </p:cNvPr>
            <p:cNvSpPr txBox="1"/>
            <p:nvPr/>
          </p:nvSpPr>
          <p:spPr>
            <a:xfrm>
              <a:off x="5130338" y="13405466"/>
              <a:ext cx="2189494" cy="6568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algn="r"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30" kern="0" dirty="0">
                  <a:solidFill>
                    <a:srgbClr val="000000"/>
                  </a:solidFill>
                  <a:effectLst>
                    <a:glow rad="228600">
                      <a:srgbClr val="FFF2CC"/>
                    </a:glow>
                  </a:effectLst>
                  <a:latin typeface="Calibri"/>
                </a:rPr>
                <a:t>TraceaML</a:t>
              </a:r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7C060BB2-2A64-4DA7-906E-3983AD5B222A}"/>
                </a:ext>
              </a:extLst>
            </p:cNvPr>
            <p:cNvGrpSpPr/>
            <p:nvPr/>
          </p:nvGrpSpPr>
          <p:grpSpPr>
            <a:xfrm>
              <a:off x="4332958" y="11244824"/>
              <a:ext cx="2329481" cy="1593082"/>
              <a:chOff x="3180992" y="10647512"/>
              <a:chExt cx="2244011" cy="1534632"/>
            </a:xfrm>
          </p:grpSpPr>
          <p:sp>
            <p:nvSpPr>
              <p:cNvPr id="355" name="Rectangle: Rounded Corners 1104">
                <a:extLst>
                  <a:ext uri="{FF2B5EF4-FFF2-40B4-BE49-F238E27FC236}">
                    <a16:creationId xmlns:a16="http://schemas.microsoft.com/office/drawing/2014/main" id="{4CD239B5-8771-4FD9-B440-169C91F08196}"/>
                  </a:ext>
                </a:extLst>
              </p:cNvPr>
              <p:cNvSpPr/>
              <p:nvPr/>
            </p:nvSpPr>
            <p:spPr>
              <a:xfrm>
                <a:off x="3405697" y="10647512"/>
                <a:ext cx="2019306" cy="1422614"/>
              </a:xfrm>
              <a:custGeom>
                <a:avLst>
                  <a:gd name="f0" fmla="val 248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FFF2CC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103720" tIns="51861" rIns="10372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7487" dirty="0">
                    <a:solidFill>
                      <a:srgbClr val="3B3838"/>
                    </a:solidFill>
                    <a:latin typeface="Calibri"/>
                  </a:rPr>
                  <a:t>D3</a:t>
                </a:r>
                <a:endParaRPr lang="en-US" sz="8168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356" name="Oval 1106">
                <a:extLst>
                  <a:ext uri="{FF2B5EF4-FFF2-40B4-BE49-F238E27FC236}">
                    <a16:creationId xmlns:a16="http://schemas.microsoft.com/office/drawing/2014/main" id="{9026876F-9216-4A64-9AE4-0A205E1A3B26}"/>
                  </a:ext>
                </a:extLst>
              </p:cNvPr>
              <p:cNvSpPr/>
              <p:nvPr/>
            </p:nvSpPr>
            <p:spPr>
              <a:xfrm>
                <a:off x="3180992" y="10962085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357" name="Oval 1107">
                <a:extLst>
                  <a:ext uri="{FF2B5EF4-FFF2-40B4-BE49-F238E27FC236}">
                    <a16:creationId xmlns:a16="http://schemas.microsoft.com/office/drawing/2014/main" id="{30E8F807-C7A2-4CC2-8C4D-C1A1C42416E2}"/>
                  </a:ext>
                </a:extLst>
              </p:cNvPr>
              <p:cNvSpPr/>
              <p:nvPr/>
            </p:nvSpPr>
            <p:spPr>
              <a:xfrm>
                <a:off x="3886635" y="11804834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FFCDCD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358" name="Oval 1108">
                <a:extLst>
                  <a:ext uri="{FF2B5EF4-FFF2-40B4-BE49-F238E27FC236}">
                    <a16:creationId xmlns:a16="http://schemas.microsoft.com/office/drawing/2014/main" id="{C741A16C-63C1-4571-8B7B-01FA5E90B306}"/>
                  </a:ext>
                </a:extLst>
              </p:cNvPr>
              <p:cNvSpPr/>
              <p:nvPr/>
            </p:nvSpPr>
            <p:spPr>
              <a:xfrm>
                <a:off x="4856658" y="11487014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</p:grp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0749C9A2-7E29-4C53-9F0D-F48998BD9B25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01600">
              <a:schemeClr val="bg1"/>
            </a:glow>
          </a:effectLst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88EC8E2-2B2E-4067-A9DD-F611F3872500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19EF486D-EFAF-4452-9E08-962F6B2E8FC1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78CAD46-F2AC-4872-A3B9-690215A52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B1D85B9E-BF33-4894-9C01-0B36C353AA19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3B4923BA-CAC5-4B23-811B-595A678D05A3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1970CF3-C176-4F42-8CEC-07BBFECDE97C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E2F7900B-E58E-499A-B2EA-EF66FA2F8A10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6A1C4D5-798B-4950-96D4-4DB35D146332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F416294-0A0E-494A-9B68-AD8372941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AC247D42-EB70-42A8-BD0D-519FA40E0E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238CD8A1-FAF5-4B62-9545-17E156A24F39}"/>
              </a:ext>
            </a:extLst>
          </p:cNvPr>
          <p:cNvGrpSpPr/>
          <p:nvPr/>
        </p:nvGrpSpPr>
        <p:grpSpPr>
          <a:xfrm>
            <a:off x="729356" y="8472811"/>
            <a:ext cx="4032076" cy="1504434"/>
            <a:chOff x="729356" y="8472811"/>
            <a:chExt cx="4032076" cy="1504434"/>
          </a:xfrm>
        </p:grpSpPr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B829D8FD-A743-4270-AF93-44908FB24E81}"/>
                </a:ext>
              </a:extLst>
            </p:cNvPr>
            <p:cNvGrpSpPr/>
            <p:nvPr/>
          </p:nvGrpSpPr>
          <p:grpSpPr>
            <a:xfrm>
              <a:off x="1127633" y="8472811"/>
              <a:ext cx="2813694" cy="1391284"/>
              <a:chOff x="-46817" y="8449447"/>
              <a:chExt cx="2710461" cy="1340238"/>
            </a:xfrm>
          </p:grpSpPr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C1B727D6-1BFA-4E42-B677-FF5227727D01}"/>
                  </a:ext>
                </a:extLst>
              </p:cNvPr>
              <p:cNvSpPr txBox="1"/>
              <p:nvPr/>
            </p:nvSpPr>
            <p:spPr>
              <a:xfrm>
                <a:off x="331451" y="8900001"/>
                <a:ext cx="2332193" cy="8896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noAutofit/>
              </a:bodyPr>
              <a:lstStyle/>
              <a:p>
                <a:pPr algn="r" defTabSz="518632">
                  <a:defRPr/>
                </a:pPr>
                <a:endParaRPr lang="en-US" sz="5444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r" defTabSz="518632">
                  <a:defRPr/>
                </a:pPr>
                <a:endParaRPr lang="en-US" sz="5444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75" name="Picture 374">
                <a:extLst>
                  <a:ext uri="{FF2B5EF4-FFF2-40B4-BE49-F238E27FC236}">
                    <a16:creationId xmlns:a16="http://schemas.microsoft.com/office/drawing/2014/main" id="{0BCE7E37-C2DB-4BEE-9BDC-8287C73A9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6817" y="8449447"/>
                <a:ext cx="1073879" cy="1252858"/>
              </a:xfrm>
              <a:prstGeom prst="rect">
                <a:avLst/>
              </a:prstGeom>
              <a:effectLst>
                <a:glow rad="228600">
                  <a:schemeClr val="bg1">
                    <a:alpha val="81000"/>
                  </a:schemeClr>
                </a:glow>
              </a:effectLst>
            </p:spPr>
          </p:pic>
        </p:grpSp>
        <p:pic>
          <p:nvPicPr>
            <p:cNvPr id="372" name="Picture 371">
              <a:extLst>
                <a:ext uri="{FF2B5EF4-FFF2-40B4-BE49-F238E27FC236}">
                  <a16:creationId xmlns:a16="http://schemas.microsoft.com/office/drawing/2014/main" id="{16191810-A4A2-480A-84A4-B0F919EF9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460" t="6119" r="48885" b="75796"/>
            <a:stretch/>
          </p:blipFill>
          <p:spPr>
            <a:xfrm>
              <a:off x="2163758" y="8867477"/>
              <a:ext cx="2597674" cy="1070602"/>
            </a:xfrm>
            <a:prstGeom prst="rect">
              <a:avLst/>
            </a:prstGeom>
          </p:spPr>
        </p:pic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DF334046-389D-4A73-A531-0030BC2DAB16}"/>
                </a:ext>
              </a:extLst>
            </p:cNvPr>
            <p:cNvSpPr txBox="1"/>
            <p:nvPr/>
          </p:nvSpPr>
          <p:spPr>
            <a:xfrm>
              <a:off x="729356" y="8907080"/>
              <a:ext cx="3073568" cy="1070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518632">
                <a:defRPr/>
              </a:pPr>
              <a:r>
                <a:rPr lang="es-ES" sz="3177" dirty="0">
                  <a:solidFill>
                    <a:prstClr val="black"/>
                  </a:solidFill>
                  <a:effectLst>
                    <a:glow rad="228600">
                      <a:schemeClr val="bg1">
                        <a:alpha val="76000"/>
                      </a:schemeClr>
                    </a:glow>
                  </a:effectLst>
                  <a:latin typeface="Calibri" panose="020F0502020204030204"/>
                </a:rPr>
                <a:t>Papyrus </a:t>
              </a:r>
              <a:r>
                <a:rPr lang="en-US" sz="3177" dirty="0">
                  <a:solidFill>
                    <a:prstClr val="black"/>
                  </a:solidFill>
                  <a:effectLst>
                    <a:glow rad="228600">
                      <a:schemeClr val="bg1">
                        <a:alpha val="76000"/>
                      </a:schemeClr>
                    </a:glow>
                  </a:effectLst>
                  <a:latin typeface="Calibri" panose="020F0502020204030204"/>
                </a:rPr>
                <a:t>persistence</a:t>
              </a:r>
              <a:endParaRPr lang="en-US" sz="3630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pic>
        <p:nvPicPr>
          <p:cNvPr id="438" name="Picture 437">
            <a:extLst>
              <a:ext uri="{FF2B5EF4-FFF2-40B4-BE49-F238E27FC236}">
                <a16:creationId xmlns:a16="http://schemas.microsoft.com/office/drawing/2014/main" id="{039B97B0-8976-4EAC-A4AF-82E523C07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63" name="Arrow: Right 104">
            <a:extLst>
              <a:ext uri="{FF2B5EF4-FFF2-40B4-BE49-F238E27FC236}">
                <a16:creationId xmlns:a16="http://schemas.microsoft.com/office/drawing/2014/main" id="{5400A1D9-E789-4DD9-A7AB-1B251979749F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64" name="Picture 89">
            <a:extLst>
              <a:ext uri="{FF2B5EF4-FFF2-40B4-BE49-F238E27FC236}">
                <a16:creationId xmlns:a16="http://schemas.microsoft.com/office/drawing/2014/main" id="{7DC9F502-BEFE-4962-8BEE-FAFE905297C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3634" y="4002539"/>
            <a:ext cx="1316984" cy="1000181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grpSp>
        <p:nvGrpSpPr>
          <p:cNvPr id="165" name="Group 92">
            <a:extLst>
              <a:ext uri="{FF2B5EF4-FFF2-40B4-BE49-F238E27FC236}">
                <a16:creationId xmlns:a16="http://schemas.microsoft.com/office/drawing/2014/main" id="{B4A909B6-062C-4CA3-AB9D-D140918C2990}"/>
              </a:ext>
            </a:extLst>
          </p:cNvPr>
          <p:cNvGrpSpPr/>
          <p:nvPr/>
        </p:nvGrpSpPr>
        <p:grpSpPr>
          <a:xfrm>
            <a:off x="1245364" y="2952976"/>
            <a:ext cx="1561962" cy="1183697"/>
            <a:chOff x="300170" y="1545006"/>
            <a:chExt cx="789639" cy="598410"/>
          </a:xfrm>
        </p:grpSpPr>
        <p:pic>
          <p:nvPicPr>
            <p:cNvPr id="166" name="Picture 83">
              <a:extLst>
                <a:ext uri="{FF2B5EF4-FFF2-40B4-BE49-F238E27FC236}">
                  <a16:creationId xmlns:a16="http://schemas.microsoft.com/office/drawing/2014/main" id="{CAFD02BC-E7C0-4796-BD47-E5F5819E4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81329" y="1590434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67" name="Picture 84">
              <a:extLst>
                <a:ext uri="{FF2B5EF4-FFF2-40B4-BE49-F238E27FC236}">
                  <a16:creationId xmlns:a16="http://schemas.microsoft.com/office/drawing/2014/main" id="{28E24A45-031E-49A9-A947-46AA3817C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56556" y="1680255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68" name="Picture 85">
              <a:extLst>
                <a:ext uri="{FF2B5EF4-FFF2-40B4-BE49-F238E27FC236}">
                  <a16:creationId xmlns:a16="http://schemas.microsoft.com/office/drawing/2014/main" id="{67AE0929-5D13-43B0-9C9E-64C248E7F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24060" y="1797344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69" name="Picture 86">
              <a:extLst>
                <a:ext uri="{FF2B5EF4-FFF2-40B4-BE49-F238E27FC236}">
                  <a16:creationId xmlns:a16="http://schemas.microsoft.com/office/drawing/2014/main" id="{EC0A3B6B-47BC-499B-92D6-E69B4C979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11928" y="1545006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0" name="Picture 87">
              <a:extLst>
                <a:ext uri="{FF2B5EF4-FFF2-40B4-BE49-F238E27FC236}">
                  <a16:creationId xmlns:a16="http://schemas.microsoft.com/office/drawing/2014/main" id="{8C5DF6C4-6871-4CBD-85E3-0CC811D6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00170" y="1699878"/>
              <a:ext cx="333253" cy="346072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72" name="Group 93">
            <a:extLst>
              <a:ext uri="{FF2B5EF4-FFF2-40B4-BE49-F238E27FC236}">
                <a16:creationId xmlns:a16="http://schemas.microsoft.com/office/drawing/2014/main" id="{07194F81-3AFB-412B-96F8-F97C2BB1B754}"/>
              </a:ext>
            </a:extLst>
          </p:cNvPr>
          <p:cNvGrpSpPr/>
          <p:nvPr/>
        </p:nvGrpSpPr>
        <p:grpSpPr>
          <a:xfrm>
            <a:off x="2596473" y="3182747"/>
            <a:ext cx="1516284" cy="1327333"/>
            <a:chOff x="1023058" y="1643698"/>
            <a:chExt cx="1047336" cy="916823"/>
          </a:xfrm>
        </p:grpSpPr>
        <p:pic>
          <p:nvPicPr>
            <p:cNvPr id="173" name="Picture 76">
              <a:extLst>
                <a:ext uri="{FF2B5EF4-FFF2-40B4-BE49-F238E27FC236}">
                  <a16:creationId xmlns:a16="http://schemas.microsoft.com/office/drawing/2014/main" id="{8E74E7B3-8F32-4E06-94F4-596A3E2CB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23058" y="2088380"/>
              <a:ext cx="546573" cy="472141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pic>
          <p:nvPicPr>
            <p:cNvPr id="174" name="Picture 77">
              <a:extLst>
                <a:ext uri="{FF2B5EF4-FFF2-40B4-BE49-F238E27FC236}">
                  <a16:creationId xmlns:a16="http://schemas.microsoft.com/office/drawing/2014/main" id="{A3A8A213-2910-4197-B91C-3EBDFA00A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123889" y="1643698"/>
              <a:ext cx="946505" cy="81761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75" name="TextBox 62">
            <a:extLst>
              <a:ext uri="{FF2B5EF4-FFF2-40B4-BE49-F238E27FC236}">
                <a16:creationId xmlns:a16="http://schemas.microsoft.com/office/drawing/2014/main" id="{FA06A86C-56DF-4359-8757-EE1E297E5935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</p:spTree>
    <p:extLst>
      <p:ext uri="{BB962C8B-B14F-4D97-AF65-F5344CB8AC3E}">
        <p14:creationId xmlns:p14="http://schemas.microsoft.com/office/powerpoint/2010/main" val="1809070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980">
            <a:extLst>
              <a:ext uri="{FF2B5EF4-FFF2-40B4-BE49-F238E27FC236}">
                <a16:creationId xmlns:a16="http://schemas.microsoft.com/office/drawing/2014/main" id="{2A4E4C1C-B4CF-45AF-B9AC-E40B0B9D69A7}"/>
              </a:ext>
            </a:extLst>
          </p:cNvPr>
          <p:cNvSpPr/>
          <p:nvPr/>
        </p:nvSpPr>
        <p:spPr>
          <a:xfrm>
            <a:off x="1866612" y="1330884"/>
            <a:ext cx="10433702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116" b="1" kern="0" dirty="0">
              <a:solidFill>
                <a:srgbClr val="3B3838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5FBF8C-F292-4BEE-B924-D50992702C60}"/>
              </a:ext>
            </a:extLst>
          </p:cNvPr>
          <p:cNvSpPr/>
          <p:nvPr/>
        </p:nvSpPr>
        <p:spPr>
          <a:xfrm>
            <a:off x="1866612" y="1312720"/>
            <a:ext cx="10433702" cy="3726995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AF363A-A540-4052-8AC7-6E1B1926BA8C}"/>
              </a:ext>
            </a:extLst>
          </p:cNvPr>
          <p:cNvGrpSpPr/>
          <p:nvPr/>
        </p:nvGrpSpPr>
        <p:grpSpPr>
          <a:xfrm>
            <a:off x="2158687" y="1592131"/>
            <a:ext cx="9645071" cy="3120475"/>
            <a:chOff x="7626929" y="1333309"/>
            <a:chExt cx="9645071" cy="3120475"/>
          </a:xfrm>
        </p:grpSpPr>
        <p:pic>
          <p:nvPicPr>
            <p:cNvPr id="38" name="Picture 859">
              <a:extLst>
                <a:ext uri="{FF2B5EF4-FFF2-40B4-BE49-F238E27FC236}">
                  <a16:creationId xmlns:a16="http://schemas.microsoft.com/office/drawing/2014/main" id="{166A10B6-1866-4C2B-BA2E-7DBDD4D42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3867" y="1620197"/>
              <a:ext cx="2947779" cy="274928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9" name="TextBox 48">
              <a:extLst>
                <a:ext uri="{FF2B5EF4-FFF2-40B4-BE49-F238E27FC236}">
                  <a16:creationId xmlns:a16="http://schemas.microsoft.com/office/drawing/2014/main" id="{DCE13629-6FC1-4B55-BD27-62D636E7DECE}"/>
                </a:ext>
              </a:extLst>
            </p:cNvPr>
            <p:cNvSpPr txBox="1"/>
            <p:nvPr/>
          </p:nvSpPr>
          <p:spPr>
            <a:xfrm>
              <a:off x="10729827" y="3705265"/>
              <a:ext cx="3013875" cy="6503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39864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00" b="1" kern="0" dirty="0">
                  <a:solidFill>
                    <a:srgbClr val="3B3838"/>
                  </a:solidFill>
                  <a:latin typeface="Calibri"/>
                </a:rPr>
                <a:t>Desiccation</a:t>
              </a:r>
            </a:p>
          </p:txBody>
        </p:sp>
        <p:grpSp>
          <p:nvGrpSpPr>
            <p:cNvPr id="40" name="Group 424">
              <a:extLst>
                <a:ext uri="{FF2B5EF4-FFF2-40B4-BE49-F238E27FC236}">
                  <a16:creationId xmlns:a16="http://schemas.microsoft.com/office/drawing/2014/main" id="{666FC62B-7744-4ECE-8A73-B939341F864D}"/>
                </a:ext>
              </a:extLst>
            </p:cNvPr>
            <p:cNvGrpSpPr/>
            <p:nvPr/>
          </p:nvGrpSpPr>
          <p:grpSpPr>
            <a:xfrm>
              <a:off x="11269918" y="2090962"/>
              <a:ext cx="1933692" cy="1386482"/>
              <a:chOff x="12650980" y="2081220"/>
              <a:chExt cx="1187768" cy="851644"/>
            </a:xfrm>
          </p:grpSpPr>
          <p:sp>
            <p:nvSpPr>
              <p:cNvPr id="44" name="Arrow: Right 104">
                <a:extLst>
                  <a:ext uri="{FF2B5EF4-FFF2-40B4-BE49-F238E27FC236}">
                    <a16:creationId xmlns:a16="http://schemas.microsoft.com/office/drawing/2014/main" id="{107A2E37-6657-47C1-ACF4-91CE68C75F37}"/>
                  </a:ext>
                </a:extLst>
              </p:cNvPr>
              <p:cNvSpPr/>
              <p:nvPr/>
            </p:nvSpPr>
            <p:spPr>
              <a:xfrm>
                <a:off x="13126751" y="2081220"/>
                <a:ext cx="711997" cy="683898"/>
              </a:xfrm>
              <a:custGeom>
                <a:avLst>
                  <a:gd name="f0" fmla="val 10800"/>
                  <a:gd name="f1" fmla="val 5400"/>
                </a:avLst>
                <a:gdLst>
                  <a:gd name="f2" fmla="val 10800000"/>
                  <a:gd name="f3" fmla="val 5400000"/>
                  <a:gd name="f4" fmla="val 180"/>
                  <a:gd name="f5" fmla="val w"/>
                  <a:gd name="f6" fmla="val h"/>
                  <a:gd name="f7" fmla="val 0"/>
                  <a:gd name="f8" fmla="val 21600"/>
                  <a:gd name="f9" fmla="val 10800"/>
                  <a:gd name="f10" fmla="+- 0 0 0"/>
                  <a:gd name="f11" fmla="+- 0 0 180"/>
                  <a:gd name="f12" fmla="*/ f5 1 21600"/>
                  <a:gd name="f13" fmla="*/ f6 1 21600"/>
                  <a:gd name="f14" fmla="+- f8 0 f7"/>
                  <a:gd name="f15" fmla="pin 0 f0 21600"/>
                  <a:gd name="f16" fmla="pin 0 f1 10800"/>
                  <a:gd name="f17" fmla="*/ f10 f2 1"/>
                  <a:gd name="f18" fmla="*/ f11 f2 1"/>
                  <a:gd name="f19" fmla="val f15"/>
                  <a:gd name="f20" fmla="val f16"/>
                  <a:gd name="f21" fmla="*/ f14 1 21600"/>
                  <a:gd name="f22" fmla="*/ f15 f12 1"/>
                  <a:gd name="f23" fmla="*/ f16 f13 1"/>
                  <a:gd name="f24" fmla="*/ f17 1 f4"/>
                  <a:gd name="f25" fmla="*/ f18 1 f4"/>
                  <a:gd name="f26" fmla="+- 21600 0 f20"/>
                  <a:gd name="f27" fmla="+- 21600 0 f19"/>
                  <a:gd name="f28" fmla="*/ 0 f21 1"/>
                  <a:gd name="f29" fmla="*/ 21600 f21 1"/>
                  <a:gd name="f30" fmla="*/ f20 f13 1"/>
                  <a:gd name="f31" fmla="*/ f19 f12 1"/>
                  <a:gd name="f32" fmla="+- f24 0 f3"/>
                  <a:gd name="f33" fmla="+- f25 0 f3"/>
                  <a:gd name="f34" fmla="*/ f27 f20 1"/>
                  <a:gd name="f35" fmla="*/ f28 1 f21"/>
                  <a:gd name="f36" fmla="*/ f29 1 f21"/>
                  <a:gd name="f37" fmla="*/ f26 f13 1"/>
                  <a:gd name="f38" fmla="*/ f34 1 10800"/>
                  <a:gd name="f39" fmla="*/ f35 f12 1"/>
                  <a:gd name="f40" fmla="*/ f35 f13 1"/>
                  <a:gd name="f41" fmla="*/ f36 f13 1"/>
                  <a:gd name="f42" fmla="+- f19 f38 0"/>
                  <a:gd name="f43" fmla="*/ f42 f12 1"/>
                </a:gdLst>
                <a:ahLst>
                  <a:ahXY gdRefX="f0" minX="f7" maxX="f8" gdRefY="f1" minY="f7" maxY="f9">
                    <a:pos x="f22" y="f23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31" y="f40"/>
                  </a:cxn>
                  <a:cxn ang="f33">
                    <a:pos x="f31" y="f41"/>
                  </a:cxn>
                </a:cxnLst>
                <a:rect l="f39" t="f30" r="f43" b="f37"/>
                <a:pathLst>
                  <a:path w="21600" h="21600">
                    <a:moveTo>
                      <a:pt x="f7" y="f20"/>
                    </a:moveTo>
                    <a:lnTo>
                      <a:pt x="f19" y="f20"/>
                    </a:lnTo>
                    <a:lnTo>
                      <a:pt x="f19" y="f7"/>
                    </a:lnTo>
                    <a:lnTo>
                      <a:pt x="f8" y="f9"/>
                    </a:lnTo>
                    <a:lnTo>
                      <a:pt x="f19" y="f8"/>
                    </a:lnTo>
                    <a:lnTo>
                      <a:pt x="f19" y="f26"/>
                    </a:lnTo>
                    <a:lnTo>
                      <a:pt x="f7" y="f26"/>
                    </a:lnTo>
                    <a:close/>
                  </a:path>
                </a:pathLst>
              </a:custGeom>
              <a:solidFill>
                <a:srgbClr val="BFBFBF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47698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kern="0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826A8CB3-6DE6-4A55-AA3E-CCCAFC4AF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650980" y="2101071"/>
                <a:ext cx="779160" cy="83179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pic>
          <p:nvPicPr>
            <p:cNvPr id="41" name="Picture 1021">
              <a:extLst>
                <a:ext uri="{FF2B5EF4-FFF2-40B4-BE49-F238E27FC236}">
                  <a16:creationId xmlns:a16="http://schemas.microsoft.com/office/drawing/2014/main" id="{F10A220D-318E-43DD-ABF5-2A92E2A1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440229" y="1333309"/>
              <a:ext cx="3281891" cy="312047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2" name="TextBox 62">
              <a:extLst>
                <a:ext uri="{FF2B5EF4-FFF2-40B4-BE49-F238E27FC236}">
                  <a16:creationId xmlns:a16="http://schemas.microsoft.com/office/drawing/2014/main" id="{1F5438FA-84BC-47EA-A974-F8B103D962C4}"/>
                </a:ext>
              </a:extLst>
            </p:cNvPr>
            <p:cNvSpPr txBox="1"/>
            <p:nvPr/>
          </p:nvSpPr>
          <p:spPr>
            <a:xfrm>
              <a:off x="7626929" y="2304087"/>
              <a:ext cx="3641438" cy="83499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>
              <a:defPPr>
                <a:defRPr lang="en-US"/>
              </a:defPPr>
              <a:lvl1pPr algn="ctr" defTabSz="476982">
                <a:defRPr sz="4000" b="0" i="0" u="none" strike="noStrike" kern="0" cap="none" spc="0" baseline="0">
                  <a:solidFill>
                    <a:srgbClr val="F9FAC2"/>
                  </a:solidFill>
                  <a:effectLst>
                    <a:glow rad="254000">
                      <a:srgbClr val="787373"/>
                    </a:glow>
                  </a:effectLst>
                  <a:uFillTx/>
                  <a:latin typeface="Calibri"/>
                </a:defRPr>
              </a:lvl1pPr>
            </a:lstStyle>
            <a:p>
              <a:r>
                <a:rPr lang="en-US" sz="4800" dirty="0"/>
                <a:t>Typed trace</a:t>
              </a:r>
            </a:p>
          </p:txBody>
        </p:sp>
        <p:sp>
          <p:nvSpPr>
            <p:cNvPr id="43" name="TextBox 62">
              <a:extLst>
                <a:ext uri="{FF2B5EF4-FFF2-40B4-BE49-F238E27FC236}">
                  <a16:creationId xmlns:a16="http://schemas.microsoft.com/office/drawing/2014/main" id="{14C84F51-428B-4E8A-BA53-E427AC469532}"/>
                </a:ext>
              </a:extLst>
            </p:cNvPr>
            <p:cNvSpPr txBox="1"/>
            <p:nvPr/>
          </p:nvSpPr>
          <p:spPr>
            <a:xfrm>
              <a:off x="12751004" y="2304087"/>
              <a:ext cx="4520996" cy="83499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>
              <a:defPPr>
                <a:defRPr lang="en-US"/>
              </a:defPPr>
              <a:lvl1pPr algn="ctr" defTabSz="476982">
                <a:defRPr sz="4000" b="0" i="0" u="none" strike="noStrike" kern="0" cap="none" spc="0" baseline="0">
                  <a:solidFill>
                    <a:srgbClr val="F9FAC2"/>
                  </a:solidFill>
                  <a:effectLst>
                    <a:glow rad="254000">
                      <a:srgbClr val="787373"/>
                    </a:glow>
                  </a:effectLst>
                  <a:uFillTx/>
                  <a:latin typeface="Calibri"/>
                </a:defRPr>
              </a:lvl1pPr>
            </a:lstStyle>
            <a:p>
              <a:r>
                <a:rPr lang="en-US" sz="4800" dirty="0"/>
                <a:t>Typed clusters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BA6C0B-E577-4B97-9A07-EA50C75AFA44}"/>
              </a:ext>
            </a:extLst>
          </p:cNvPr>
          <p:cNvGrpSpPr/>
          <p:nvPr/>
        </p:nvGrpSpPr>
        <p:grpSpPr>
          <a:xfrm>
            <a:off x="11806547" y="5308600"/>
            <a:ext cx="7833211" cy="8134953"/>
            <a:chOff x="13707745" y="8180790"/>
            <a:chExt cx="5586161" cy="580134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6582FE0-2737-42BD-8FDF-B471E6A1E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141380" y="8933390"/>
              <a:ext cx="4718891" cy="428724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C89B2E92-0990-4D09-B683-4AC0D9032E69}"/>
                </a:ext>
              </a:extLst>
            </p:cNvPr>
            <p:cNvSpPr txBox="1">
              <a:spLocks/>
            </p:cNvSpPr>
            <p:nvPr/>
          </p:nvSpPr>
          <p:spPr>
            <a:xfrm>
              <a:off x="14279422" y="13442196"/>
              <a:ext cx="4442807" cy="53993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Complexity</a:t>
              </a:r>
              <a:endPara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AC8308-4FE7-489B-B27D-CD9DE1C89DFC}"/>
                </a:ext>
              </a:extLst>
            </p:cNvPr>
            <p:cNvSpPr txBox="1"/>
            <p:nvPr/>
          </p:nvSpPr>
          <p:spPr>
            <a:xfrm>
              <a:off x="13707745" y="8180790"/>
              <a:ext cx="5586161" cy="592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76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4800" b="1" dirty="0"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latin typeface="+mj-lt"/>
                  <a:ea typeface="+mj-ea"/>
                  <a:cs typeface="+mj-cs"/>
                </a:rPr>
                <a:t>Relationships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9E225F-CD96-4ADC-B739-EEC1FB529E37}"/>
              </a:ext>
            </a:extLst>
          </p:cNvPr>
          <p:cNvGrpSpPr/>
          <p:nvPr/>
        </p:nvGrpSpPr>
        <p:grpSpPr>
          <a:xfrm>
            <a:off x="2622703" y="5295226"/>
            <a:ext cx="6675479" cy="8212651"/>
            <a:chOff x="6426464" y="8171893"/>
            <a:chExt cx="4718892" cy="5805518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DA0F784-109C-451D-B336-75DE722CA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64507" y="8943294"/>
              <a:ext cx="4442806" cy="42674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0A954933-6D08-4BDA-8007-05A2A5EB31F7}"/>
                </a:ext>
              </a:extLst>
            </p:cNvPr>
            <p:cNvSpPr txBox="1">
              <a:spLocks/>
            </p:cNvSpPr>
            <p:nvPr/>
          </p:nvSpPr>
          <p:spPr>
            <a:xfrm>
              <a:off x="6426464" y="13442196"/>
              <a:ext cx="4718892" cy="535215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Topology</a:t>
              </a:r>
              <a:endPara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E7A73F-F592-4DB2-8B74-16B38AB123AA}"/>
                </a:ext>
              </a:extLst>
            </p:cNvPr>
            <p:cNvSpPr txBox="1"/>
            <p:nvPr/>
          </p:nvSpPr>
          <p:spPr>
            <a:xfrm>
              <a:off x="6500903" y="8171893"/>
              <a:ext cx="4570015" cy="587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Fragmentation </a:t>
              </a:r>
              <a:endParaRPr lang="en-US" sz="1600" dirty="0">
                <a:solidFill>
                  <a:srgbClr val="F9FAC2"/>
                </a:solidFill>
                <a:effectLst>
                  <a:glow rad="127000">
                    <a:srgbClr val="787373"/>
                  </a:glow>
                </a:effectLst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31177F-323A-4FBB-9E46-C37EAC623D89}"/>
              </a:ext>
            </a:extLst>
          </p:cNvPr>
          <p:cNvSpPr/>
          <p:nvPr/>
        </p:nvSpPr>
        <p:spPr>
          <a:xfrm>
            <a:off x="2807933" y="6363936"/>
            <a:ext cx="6300731" cy="601179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4127812" y="8248977"/>
            <a:ext cx="3542706" cy="3415262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720454" y="7381299"/>
            <a:ext cx="4360520" cy="701731"/>
          </a:xfrm>
          <a:prstGeom prst="rect">
            <a:avLst/>
          </a:prstGeom>
          <a:effectLst>
            <a:glow rad="469900">
              <a:srgbClr val="787373"/>
            </a:glow>
          </a:effectLst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535353"/>
                </a:solidFill>
                <a:effectLst>
                  <a:glow rad="901700">
                    <a:srgbClr val="FDFFDA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Intensity Clusters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660EC-42B9-437A-A5AC-7CFE4BD63138}"/>
              </a:ext>
            </a:extLst>
          </p:cNvPr>
          <p:cNvSpPr/>
          <p:nvPr/>
        </p:nvSpPr>
        <p:spPr>
          <a:xfrm>
            <a:off x="12414613" y="6363936"/>
            <a:ext cx="6617079" cy="601179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4221401" y="8158870"/>
            <a:ext cx="3259979" cy="3570312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3550819" y="7226250"/>
            <a:ext cx="4512752" cy="701731"/>
          </a:xfrm>
          <a:prstGeom prst="rect">
            <a:avLst/>
          </a:prstGeom>
          <a:effectLst>
            <a:glow rad="469900">
              <a:srgbClr val="787373"/>
            </a:glow>
          </a:effectLst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solidFill>
                  <a:srgbClr val="535353"/>
                </a:solidFill>
                <a:effectLst>
                  <a:glow rad="901700">
                    <a:srgbClr val="FDFFDA"/>
                  </a:glow>
                </a:effectLst>
              </a:rPr>
              <a:t>Hierarchical Trees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25AD40-4223-4D75-A6E7-89024A1B0824}"/>
              </a:ext>
            </a:extLst>
          </p:cNvPr>
          <p:cNvSpPr/>
          <p:nvPr/>
        </p:nvSpPr>
        <p:spPr>
          <a:xfrm>
            <a:off x="8351343" y="4298178"/>
            <a:ext cx="1632901" cy="3336912"/>
          </a:xfrm>
          <a:custGeom>
            <a:avLst/>
            <a:gdLst>
              <a:gd name="connsiteX0" fmla="*/ 584200 w 1360137"/>
              <a:gd name="connsiteY0" fmla="*/ 0 h 6629400"/>
              <a:gd name="connsiteX1" fmla="*/ 1346200 w 1360137"/>
              <a:gd name="connsiteY1" fmla="*/ 2794000 h 6629400"/>
              <a:gd name="connsiteX2" fmla="*/ 0 w 1360137"/>
              <a:gd name="connsiteY2" fmla="*/ 6629400 h 6629400"/>
              <a:gd name="connsiteX0" fmla="*/ 584200 w 584200"/>
              <a:gd name="connsiteY0" fmla="*/ 0 h 6629400"/>
              <a:gd name="connsiteX1" fmla="*/ 0 w 584200"/>
              <a:gd name="connsiteY1" fmla="*/ 6629400 h 6629400"/>
              <a:gd name="connsiteX0" fmla="*/ 584200 w 691748"/>
              <a:gd name="connsiteY0" fmla="*/ 0 h 6629400"/>
              <a:gd name="connsiteX1" fmla="*/ 0 w 691748"/>
              <a:gd name="connsiteY1" fmla="*/ 6629400 h 6629400"/>
              <a:gd name="connsiteX0" fmla="*/ 660400 w 760855"/>
              <a:gd name="connsiteY0" fmla="*/ 0 h 6096000"/>
              <a:gd name="connsiteX1" fmla="*/ 0 w 760855"/>
              <a:gd name="connsiteY1" fmla="*/ 6096000 h 6096000"/>
              <a:gd name="connsiteX0" fmla="*/ 660400 w 985690"/>
              <a:gd name="connsiteY0" fmla="*/ 0 h 6096000"/>
              <a:gd name="connsiteX1" fmla="*/ 0 w 985690"/>
              <a:gd name="connsiteY1" fmla="*/ 6096000 h 6096000"/>
              <a:gd name="connsiteX0" fmla="*/ 1905540 w 1993188"/>
              <a:gd name="connsiteY0" fmla="*/ 0 h 4160403"/>
              <a:gd name="connsiteX1" fmla="*/ 0 w 1993188"/>
              <a:gd name="connsiteY1" fmla="*/ 4160403 h 4160403"/>
              <a:gd name="connsiteX0" fmla="*/ 1496978 w 1619605"/>
              <a:gd name="connsiteY0" fmla="*/ 0 h 5824338"/>
              <a:gd name="connsiteX1" fmla="*/ 0 w 1619605"/>
              <a:gd name="connsiteY1" fmla="*/ 5824338 h 5824338"/>
              <a:gd name="connsiteX0" fmla="*/ 1496978 w 1632901"/>
              <a:gd name="connsiteY0" fmla="*/ 0 h 5824338"/>
              <a:gd name="connsiteX1" fmla="*/ 0 w 1632901"/>
              <a:gd name="connsiteY1" fmla="*/ 5824338 h 58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2901" h="5824338">
                <a:moveTo>
                  <a:pt x="1496978" y="0"/>
                </a:moveTo>
                <a:cubicBezTo>
                  <a:pt x="1886445" y="4292600"/>
                  <a:pt x="1454465" y="5632980"/>
                  <a:pt x="0" y="5824338"/>
                </a:cubicBezTo>
              </a:path>
            </a:pathLst>
          </a:custGeom>
          <a:noFill/>
          <a:ln w="38100">
            <a:solidFill>
              <a:srgbClr val="FDFFDA"/>
            </a:solidFill>
            <a:tailEnd type="stealth" w="lg" len="lg"/>
          </a:ln>
          <a:effectLst>
            <a:glow rad="228600">
              <a:srgbClr val="7672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C408097-E08F-4FB2-985B-7D621B52DC0B}"/>
              </a:ext>
            </a:extLst>
          </p:cNvPr>
          <p:cNvSpPr/>
          <p:nvPr/>
        </p:nvSpPr>
        <p:spPr>
          <a:xfrm flipH="1">
            <a:off x="10177004" y="4475136"/>
            <a:ext cx="3037205" cy="3151863"/>
          </a:xfrm>
          <a:custGeom>
            <a:avLst/>
            <a:gdLst>
              <a:gd name="connsiteX0" fmla="*/ 584200 w 1360137"/>
              <a:gd name="connsiteY0" fmla="*/ 0 h 6629400"/>
              <a:gd name="connsiteX1" fmla="*/ 1346200 w 1360137"/>
              <a:gd name="connsiteY1" fmla="*/ 2794000 h 6629400"/>
              <a:gd name="connsiteX2" fmla="*/ 0 w 1360137"/>
              <a:gd name="connsiteY2" fmla="*/ 6629400 h 6629400"/>
              <a:gd name="connsiteX0" fmla="*/ 584200 w 584200"/>
              <a:gd name="connsiteY0" fmla="*/ 0 h 6629400"/>
              <a:gd name="connsiteX1" fmla="*/ 0 w 584200"/>
              <a:gd name="connsiteY1" fmla="*/ 6629400 h 6629400"/>
              <a:gd name="connsiteX0" fmla="*/ 584200 w 691748"/>
              <a:gd name="connsiteY0" fmla="*/ 0 h 6629400"/>
              <a:gd name="connsiteX1" fmla="*/ 0 w 691748"/>
              <a:gd name="connsiteY1" fmla="*/ 6629400 h 6629400"/>
              <a:gd name="connsiteX0" fmla="*/ 660400 w 760855"/>
              <a:gd name="connsiteY0" fmla="*/ 0 h 6096000"/>
              <a:gd name="connsiteX1" fmla="*/ 0 w 760855"/>
              <a:gd name="connsiteY1" fmla="*/ 6096000 h 6096000"/>
              <a:gd name="connsiteX0" fmla="*/ 660400 w 985690"/>
              <a:gd name="connsiteY0" fmla="*/ 0 h 6096000"/>
              <a:gd name="connsiteX1" fmla="*/ 0 w 985690"/>
              <a:gd name="connsiteY1" fmla="*/ 6096000 h 6096000"/>
              <a:gd name="connsiteX0" fmla="*/ 1176233 w 1347382"/>
              <a:gd name="connsiteY0" fmla="*/ 0 h 5918200"/>
              <a:gd name="connsiteX1" fmla="*/ 0 w 1347382"/>
              <a:gd name="connsiteY1" fmla="*/ 5918200 h 5918200"/>
              <a:gd name="connsiteX0" fmla="*/ 1176233 w 1176233"/>
              <a:gd name="connsiteY0" fmla="*/ 0 h 5918200"/>
              <a:gd name="connsiteX1" fmla="*/ 0 w 1176233"/>
              <a:gd name="connsiteY1" fmla="*/ 5918200 h 5918200"/>
              <a:gd name="connsiteX0" fmla="*/ 1176233 w 1176233"/>
              <a:gd name="connsiteY0" fmla="*/ 0 h 5918200"/>
              <a:gd name="connsiteX1" fmla="*/ 0 w 1176233"/>
              <a:gd name="connsiteY1" fmla="*/ 5918200 h 5918200"/>
              <a:gd name="connsiteX0" fmla="*/ 1746939 w 1746939"/>
              <a:gd name="connsiteY0" fmla="*/ 0 h 5154582"/>
              <a:gd name="connsiteX1" fmla="*/ 0 w 1746939"/>
              <a:gd name="connsiteY1" fmla="*/ 5154582 h 5154582"/>
              <a:gd name="connsiteX0" fmla="*/ 1746939 w 1746939"/>
              <a:gd name="connsiteY0" fmla="*/ 0 h 5166848"/>
              <a:gd name="connsiteX1" fmla="*/ 0 w 1746939"/>
              <a:gd name="connsiteY1" fmla="*/ 5154582 h 5166848"/>
              <a:gd name="connsiteX0" fmla="*/ 1746939 w 1746939"/>
              <a:gd name="connsiteY0" fmla="*/ 0 h 5154582"/>
              <a:gd name="connsiteX1" fmla="*/ 0 w 1746939"/>
              <a:gd name="connsiteY1" fmla="*/ 5154582 h 515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6939" h="5154582">
                <a:moveTo>
                  <a:pt x="1746939" y="0"/>
                </a:moveTo>
                <a:cubicBezTo>
                  <a:pt x="1317142" y="4724400"/>
                  <a:pt x="1079063" y="5105131"/>
                  <a:pt x="0" y="5154582"/>
                </a:cubicBezTo>
              </a:path>
            </a:pathLst>
          </a:custGeom>
          <a:noFill/>
          <a:ln w="38100">
            <a:solidFill>
              <a:srgbClr val="FDFFDA"/>
            </a:solidFill>
            <a:tailEnd type="stealth" w="lg" len="lg"/>
          </a:ln>
          <a:effectLst>
            <a:glow rad="228600">
              <a:srgbClr val="7672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105A444A-3276-41AD-B7BF-F2CB1EFC22F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47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463" y="45714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5543530" y="7465966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468" y="45912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12169068" y="7465967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11600103" y="35225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4664463" y="35225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11303788" y="10924160"/>
            <a:ext cx="5035436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4538079" y="10924160"/>
            <a:ext cx="497166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7C4283D-E7CA-40C8-8FEE-DC46055D3D05}"/>
              </a:ext>
            </a:extLst>
          </p:cNvPr>
          <p:cNvSpPr txBox="1">
            <a:spLocks/>
          </p:cNvSpPr>
          <p:nvPr/>
        </p:nvSpPr>
        <p:spPr>
          <a:xfrm rot="16200000">
            <a:off x="-3152684" y="3948598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Semi-automated analysis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F6E1E3-BAEC-4BCD-9071-5F0F5A68A47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9DBB4D-082F-4C71-9009-3406EEFE0B0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TraceaD3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  <a:p>
            <a:pPr algn="r"/>
            <a:r>
              <a:rPr lang="en-US" dirty="0"/>
              <a:t>Visualizer for TraceaML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90F342D1-8E57-4B7C-852D-77CC7F0C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44" y="2311122"/>
            <a:ext cx="17682985" cy="7928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</a:ln>
          <a:effectLst>
            <a:outerShdw blurRad="50800" dist="88900" dir="2700000" algn="tl" rotWithShape="0">
              <a:srgbClr val="F9FAC2">
                <a:alpha val="40000"/>
              </a:srgbClr>
            </a:outerShdw>
          </a:effectLst>
        </p:spPr>
      </p:pic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C6A8E5C-2501-444B-8386-EA5EABAC7838}"/>
              </a:ext>
            </a:extLst>
          </p:cNvPr>
          <p:cNvSpPr/>
          <p:nvPr/>
        </p:nvSpPr>
        <p:spPr>
          <a:xfrm>
            <a:off x="15786668" y="306382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7047208-71F4-4198-BF8A-0D9179082CD4}"/>
              </a:ext>
            </a:extLst>
          </p:cNvPr>
          <p:cNvSpPr/>
          <p:nvPr/>
        </p:nvSpPr>
        <p:spPr>
          <a:xfrm>
            <a:off x="4311338" y="3817678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D2047189-73C4-4CAD-8B20-2616D44FFD6B}"/>
              </a:ext>
            </a:extLst>
          </p:cNvPr>
          <p:cNvSpPr/>
          <p:nvPr/>
        </p:nvSpPr>
        <p:spPr>
          <a:xfrm>
            <a:off x="4311338" y="303206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692350B1-3987-4986-84CC-2F50277AF443}"/>
              </a:ext>
            </a:extLst>
          </p:cNvPr>
          <p:cNvSpPr/>
          <p:nvPr/>
        </p:nvSpPr>
        <p:spPr>
          <a:xfrm>
            <a:off x="4311338" y="4655293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15F12A5-DB06-44AC-AD77-B527039753FC}"/>
              </a:ext>
            </a:extLst>
          </p:cNvPr>
          <p:cNvSpPr/>
          <p:nvPr/>
        </p:nvSpPr>
        <p:spPr>
          <a:xfrm>
            <a:off x="4311338" y="8131398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70EBA9E-2276-4C3E-B88E-64D276CAFE5C}"/>
              </a:ext>
            </a:extLst>
          </p:cNvPr>
          <p:cNvSpPr/>
          <p:nvPr/>
        </p:nvSpPr>
        <p:spPr>
          <a:xfrm>
            <a:off x="18830005" y="307778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2a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7D93B6AB-65F7-42C4-9015-70AF33C478EA}"/>
              </a:ext>
            </a:extLst>
          </p:cNvPr>
          <p:cNvSpPr/>
          <p:nvPr/>
        </p:nvSpPr>
        <p:spPr>
          <a:xfrm>
            <a:off x="18830005" y="6539927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s-ES" sz="2400" dirty="0"/>
              <a:t>2</a:t>
            </a:r>
            <a:r>
              <a:rPr lang="en-US" sz="2400" dirty="0"/>
              <a:t>b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A5DA20D8-766E-4A7F-A214-3958426F6C55}"/>
              </a:ext>
            </a:extLst>
          </p:cNvPr>
          <p:cNvSpPr/>
          <p:nvPr/>
        </p:nvSpPr>
        <p:spPr>
          <a:xfrm>
            <a:off x="3200436" y="10556857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16C3967-6DA9-45EF-BC4B-410D28E3B16A}"/>
              </a:ext>
            </a:extLst>
          </p:cNvPr>
          <p:cNvSpPr/>
          <p:nvPr/>
        </p:nvSpPr>
        <p:spPr>
          <a:xfrm>
            <a:off x="11193161" y="10556857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D9E67F-1386-4F66-9245-73F40AEC4119}"/>
              </a:ext>
            </a:extLst>
          </p:cNvPr>
          <p:cNvSpPr/>
          <p:nvPr/>
        </p:nvSpPr>
        <p:spPr>
          <a:xfrm>
            <a:off x="3200436" y="12128859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810D016-25EF-486D-8306-AA155FC6E515}"/>
              </a:ext>
            </a:extLst>
          </p:cNvPr>
          <p:cNvSpPr/>
          <p:nvPr/>
        </p:nvSpPr>
        <p:spPr>
          <a:xfrm>
            <a:off x="11193161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6F3C6A80-BA50-4406-A182-9BBEC8F652DA}"/>
              </a:ext>
            </a:extLst>
          </p:cNvPr>
          <p:cNvSpPr/>
          <p:nvPr/>
        </p:nvSpPr>
        <p:spPr>
          <a:xfrm>
            <a:off x="11193161" y="12128859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3E71199C-BE25-41D4-8B88-81E4016F9A6A}"/>
              </a:ext>
            </a:extLst>
          </p:cNvPr>
          <p:cNvSpPr/>
          <p:nvPr/>
        </p:nvSpPr>
        <p:spPr>
          <a:xfrm>
            <a:off x="2743661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2a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BCD66856-4F8F-4FF0-A417-072DC5362F0F}"/>
              </a:ext>
            </a:extLst>
          </p:cNvPr>
          <p:cNvSpPr/>
          <p:nvPr/>
        </p:nvSpPr>
        <p:spPr>
          <a:xfrm>
            <a:off x="3227969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s-ES" sz="2400" dirty="0"/>
              <a:t>2</a:t>
            </a:r>
            <a:r>
              <a:rPr lang="en-US" sz="2400" dirty="0"/>
              <a:t>b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FE5F067-B894-46B0-B0BC-30AC9F06D3F3}"/>
              </a:ext>
            </a:extLst>
          </p:cNvPr>
          <p:cNvSpPr txBox="1">
            <a:spLocks/>
          </p:cNvSpPr>
          <p:nvPr/>
        </p:nvSpPr>
        <p:spPr>
          <a:xfrm>
            <a:off x="3953902" y="10518187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Graphical canvas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236D460-147F-4BE9-AA5B-7B1279659225}"/>
              </a:ext>
            </a:extLst>
          </p:cNvPr>
          <p:cNvSpPr txBox="1">
            <a:spLocks/>
          </p:cNvSpPr>
          <p:nvPr/>
        </p:nvSpPr>
        <p:spPr>
          <a:xfrm>
            <a:off x="3953902" y="11318573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Interactive legends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C224DF5-D08B-4BDF-9575-BCA644D1DAA5}"/>
              </a:ext>
            </a:extLst>
          </p:cNvPr>
          <p:cNvSpPr txBox="1">
            <a:spLocks/>
          </p:cNvSpPr>
          <p:nvPr/>
        </p:nvSpPr>
        <p:spPr>
          <a:xfrm>
            <a:off x="3953902" y="12090189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Search bar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611CA39-CBEC-4EAE-BDCB-D2810D36908F}"/>
              </a:ext>
            </a:extLst>
          </p:cNvPr>
          <p:cNvSpPr txBox="1">
            <a:spLocks/>
          </p:cNvSpPr>
          <p:nvPr/>
        </p:nvSpPr>
        <p:spPr>
          <a:xfrm>
            <a:off x="12061335" y="10484140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Thresholds sliders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691ABFD-D87B-4F30-980B-C662D39F57F6}"/>
              </a:ext>
            </a:extLst>
          </p:cNvPr>
          <p:cNvSpPr txBox="1">
            <a:spLocks/>
          </p:cNvSpPr>
          <p:nvPr/>
        </p:nvSpPr>
        <p:spPr>
          <a:xfrm>
            <a:off x="12061335" y="11284526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Clustering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9A5619E-9C01-4BCB-9C1F-227395FC5B48}"/>
              </a:ext>
            </a:extLst>
          </p:cNvPr>
          <p:cNvSpPr txBox="1">
            <a:spLocks/>
          </p:cNvSpPr>
          <p:nvPr/>
        </p:nvSpPr>
        <p:spPr>
          <a:xfrm>
            <a:off x="12061335" y="12056142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D3 force control board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50D4024-03AF-49D6-8E54-8D5C57FF2045}"/>
              </a:ext>
            </a:extLst>
          </p:cNvPr>
          <p:cNvSpPr txBox="1">
            <a:spLocks/>
          </p:cNvSpPr>
          <p:nvPr/>
        </p:nvSpPr>
        <p:spPr>
          <a:xfrm rot="16200000">
            <a:off x="-3152684" y="3948598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Interactive graphical canvas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9C21CF9-8DEC-4CA5-B86C-0D95974FF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57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002D88-1F0C-4DFA-9C19-8225C1BB5B41}"/>
              </a:ext>
            </a:extLst>
          </p:cNvPr>
          <p:cNvGrpSpPr/>
          <p:nvPr/>
        </p:nvGrpSpPr>
        <p:grpSpPr>
          <a:xfrm>
            <a:off x="2302704" y="2352710"/>
            <a:ext cx="17044619" cy="8369811"/>
            <a:chOff x="2285003" y="2027720"/>
            <a:chExt cx="10871017" cy="665936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7DCD1B6-66C7-4994-90A3-612E9B5C6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D01E7E-D5DF-4680-99AB-11C6765ABF6F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20B23B5-65B0-4607-820F-6AAFBBDE2A23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D9C8ECA7-5E66-41F8-8FC6-9AF63E0D26D4}"/>
              </a:ext>
            </a:extLst>
          </p:cNvPr>
          <p:cNvSpPr txBox="1">
            <a:spLocks/>
          </p:cNvSpPr>
          <p:nvPr/>
        </p:nvSpPr>
        <p:spPr>
          <a:xfrm>
            <a:off x="2923320" y="2492894"/>
            <a:ext cx="741620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GlossaryML connectivity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80F219F5-B7A7-4F34-AABE-20C2E17D9B37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554021F-647C-4ECB-938B-6903D3A98A61}"/>
              </a:ext>
            </a:extLst>
          </p:cNvPr>
          <p:cNvSpPr txBox="1">
            <a:spLocks/>
          </p:cNvSpPr>
          <p:nvPr/>
        </p:nvSpPr>
        <p:spPr>
          <a:xfrm>
            <a:off x="10492494" y="8927483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Semi-automated analysis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E3FD844-632A-41A7-A390-8A3ABDF7003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B6DB69FD-7848-44F6-97E7-D09F890D98D9}"/>
              </a:ext>
            </a:extLst>
          </p:cNvPr>
          <p:cNvGrpSpPr/>
          <p:nvPr/>
        </p:nvGrpSpPr>
        <p:grpSpPr>
          <a:xfrm>
            <a:off x="2302704" y="2352710"/>
            <a:ext cx="17044619" cy="8369811"/>
            <a:chOff x="2285003" y="2027720"/>
            <a:chExt cx="10871017" cy="665936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52AFC61-0615-40CA-A3AB-618C3B3E2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65017C-7227-4333-9519-F27BA2436C9E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C3A0573-12B1-4DB7-8B9B-6EF361BAFF87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1FE77291-2C88-4F0B-BFB2-2A08A52A8611}"/>
              </a:ext>
            </a:extLst>
          </p:cNvPr>
          <p:cNvSpPr txBox="1">
            <a:spLocks/>
          </p:cNvSpPr>
          <p:nvPr/>
        </p:nvSpPr>
        <p:spPr>
          <a:xfrm>
            <a:off x="10601409" y="8927483"/>
            <a:ext cx="845765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Semi-automated analysis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F94F9071-6B87-42D4-9E41-F690F3F585CA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B09D063C-30E8-491E-A788-AFE130E6F932}"/>
              </a:ext>
            </a:extLst>
          </p:cNvPr>
          <p:cNvSpPr txBox="1">
            <a:spLocks/>
          </p:cNvSpPr>
          <p:nvPr/>
        </p:nvSpPr>
        <p:spPr>
          <a:xfrm>
            <a:off x="2923320" y="2492894"/>
            <a:ext cx="741620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GlossaryML connectivity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A641F58-9FCD-4F0D-8098-0DA4E944EC6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BA513C29-6331-46B2-93F4-E1D276444856}"/>
              </a:ext>
            </a:extLst>
          </p:cNvPr>
          <p:cNvGrpSpPr/>
          <p:nvPr/>
        </p:nvGrpSpPr>
        <p:grpSpPr>
          <a:xfrm>
            <a:off x="2302704" y="2352710"/>
            <a:ext cx="17044619" cy="8369811"/>
            <a:chOff x="2285003" y="2027720"/>
            <a:chExt cx="10871017" cy="665936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EF60136-3A18-4609-BCAC-1D152F43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41721F3-6399-4F04-8BB1-C12201C498DA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867271C-2115-4134-ABAB-E6FA1A62E074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EEF32BA4-E8E6-439D-B688-0B36D98D5D3C}"/>
              </a:ext>
            </a:extLst>
          </p:cNvPr>
          <p:cNvSpPr txBox="1">
            <a:spLocks/>
          </p:cNvSpPr>
          <p:nvPr/>
        </p:nvSpPr>
        <p:spPr>
          <a:xfrm>
            <a:off x="2923320" y="2492894"/>
            <a:ext cx="741620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GlossaryML connectivity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92328EF0-A5FD-4830-98B9-9FA0AFDDD502}"/>
              </a:ext>
            </a:extLst>
          </p:cNvPr>
          <p:cNvSpPr txBox="1">
            <a:spLocks/>
          </p:cNvSpPr>
          <p:nvPr/>
        </p:nvSpPr>
        <p:spPr>
          <a:xfrm>
            <a:off x="10492494" y="8927483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Semi-automated analysis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9D4ED7E2-F705-4227-A1FA-E5EC833440F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3E0A349-A3F7-4161-AB14-CA1C341CE60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C410BCF-FEA4-426C-9D06-FA51CBB01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18" r="1"/>
          <a:stretch/>
        </p:blipFill>
        <p:spPr>
          <a:xfrm>
            <a:off x="-1" y="3801062"/>
            <a:ext cx="9289429" cy="703922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Papyrus DSL creation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06350" y="791818"/>
            <a:ext cx="2702840" cy="24769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E03273-E6D2-4258-9067-F866FD6E5334}"/>
              </a:ext>
            </a:extLst>
          </p:cNvPr>
          <p:cNvSpPr/>
          <p:nvPr/>
        </p:nvSpPr>
        <p:spPr>
          <a:xfrm>
            <a:off x="0" y="3086100"/>
            <a:ext cx="5685039" cy="7228789"/>
          </a:xfrm>
          <a:prstGeom prst="rect">
            <a:avLst/>
          </a:prstGeom>
          <a:solidFill>
            <a:srgbClr val="797575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DE9D01B-8304-4EA5-B8FB-17B307373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0E4CFD-3880-4735-B04E-B0B91651C4FB}"/>
              </a:ext>
            </a:extLst>
          </p:cNvPr>
          <p:cNvSpPr txBox="1"/>
          <p:nvPr/>
        </p:nvSpPr>
        <p:spPr>
          <a:xfrm>
            <a:off x="9675163" y="7878254"/>
            <a:ext cx="70334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black"/>
                </a:solidFill>
                <a:latin typeface="Calibri" panose="020F0502020204030204"/>
              </a:rPr>
              <a:t>  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semi-automated analysis.</a:t>
            </a:r>
          </a:p>
        </p:txBody>
      </p: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1AA4F3C-A5FF-4373-A93F-86A96F4B7A5C}"/>
              </a:ext>
            </a:extLst>
          </p:cNvPr>
          <p:cNvGrpSpPr/>
          <p:nvPr/>
        </p:nvGrpSpPr>
        <p:grpSpPr>
          <a:xfrm>
            <a:off x="2302704" y="2352710"/>
            <a:ext cx="17044619" cy="8369811"/>
            <a:chOff x="2285003" y="2027720"/>
            <a:chExt cx="10871017" cy="665936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661929E-1EBE-468E-9FDF-8AC143363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08F5E11-31C4-4043-8583-A27221F58C2A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DB6399-CD1C-47EB-9044-83EACDB035FE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itle 1">
            <a:extLst>
              <a:ext uri="{FF2B5EF4-FFF2-40B4-BE49-F238E27FC236}">
                <a16:creationId xmlns:a16="http://schemas.microsoft.com/office/drawing/2014/main" id="{DC588511-4F4D-4CE6-AB36-EE5FB2FAA8F6}"/>
              </a:ext>
            </a:extLst>
          </p:cNvPr>
          <p:cNvSpPr txBox="1">
            <a:spLocks/>
          </p:cNvSpPr>
          <p:nvPr/>
        </p:nvSpPr>
        <p:spPr>
          <a:xfrm>
            <a:off x="2923320" y="2492894"/>
            <a:ext cx="741620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GlossaryML connectivity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15B59751-45D8-4057-A444-8C19AB829C33}"/>
              </a:ext>
            </a:extLst>
          </p:cNvPr>
          <p:cNvSpPr txBox="1">
            <a:spLocks/>
          </p:cNvSpPr>
          <p:nvPr/>
        </p:nvSpPr>
        <p:spPr>
          <a:xfrm>
            <a:off x="10492494" y="8927483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Semi-automated analysis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199AE72C-21B8-4F19-AEEB-4F574F5DB89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45CE85E-267D-49BF-861B-58400B3482D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E158E734-2C31-42EF-B9EA-04476ADECDB8}"/>
              </a:ext>
            </a:extLst>
          </p:cNvPr>
          <p:cNvGrpSpPr/>
          <p:nvPr/>
        </p:nvGrpSpPr>
        <p:grpSpPr>
          <a:xfrm>
            <a:off x="2302704" y="2352710"/>
            <a:ext cx="17044619" cy="8369811"/>
            <a:chOff x="2285003" y="2027720"/>
            <a:chExt cx="10871017" cy="665936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2496F0E-E037-44AF-9C34-0E4BAD65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4C48B7-BBD1-4D49-A79D-C2CC4429DF0B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BF32747-0EFB-4FB5-8999-17176A59C6D4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45480BC2-A90F-40BB-9C3E-4D96D1A6A65E}"/>
              </a:ext>
            </a:extLst>
          </p:cNvPr>
          <p:cNvSpPr txBox="1">
            <a:spLocks/>
          </p:cNvSpPr>
          <p:nvPr/>
        </p:nvSpPr>
        <p:spPr>
          <a:xfrm>
            <a:off x="10492494" y="8927483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Semi-automated analysis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27733DA-55FD-4C59-A251-27C56A7D58DC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85E4291-55F3-4A8E-8EF5-F83556546AC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00C5EE3F-896C-4F6C-A1D3-FEA3E1E5D082}"/>
              </a:ext>
            </a:extLst>
          </p:cNvPr>
          <p:cNvSpPr txBox="1">
            <a:spLocks/>
          </p:cNvSpPr>
          <p:nvPr/>
        </p:nvSpPr>
        <p:spPr>
          <a:xfrm>
            <a:off x="2923320" y="2492894"/>
            <a:ext cx="741620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GlossaryML connectivity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8E43C7-6A1B-468D-941C-8D054A3ED5D2}"/>
              </a:ext>
            </a:extLst>
          </p:cNvPr>
          <p:cNvGrpSpPr/>
          <p:nvPr/>
        </p:nvGrpSpPr>
        <p:grpSpPr>
          <a:xfrm>
            <a:off x="2302704" y="2027720"/>
            <a:ext cx="17044619" cy="8694802"/>
            <a:chOff x="2285003" y="2027720"/>
            <a:chExt cx="10871017" cy="665936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3BB13B5-512A-4C66-9BE0-73F8224FF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F2ED42-C0EC-4C47-834A-1A7A2DB35FDB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42D9663-5BE4-4A42-ADC6-0F1AA10235D4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280" t="10560" r="24486" b="29308"/>
          <a:stretch/>
        </p:blipFill>
        <p:spPr>
          <a:xfrm>
            <a:off x="2690780" y="3487762"/>
            <a:ext cx="3133170" cy="18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6797" b="36422"/>
          <a:stretch/>
        </p:blipFill>
        <p:spPr>
          <a:xfrm>
            <a:off x="2689458" y="5937426"/>
            <a:ext cx="3101180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3903F-1A28-43D0-A958-861D39C11258}"/>
              </a:ext>
            </a:extLst>
          </p:cNvPr>
          <p:cNvGrpSpPr/>
          <p:nvPr/>
        </p:nvGrpSpPr>
        <p:grpSpPr>
          <a:xfrm>
            <a:off x="6615584" y="6198244"/>
            <a:ext cx="7557506" cy="1421928"/>
            <a:chOff x="6682123" y="6009403"/>
            <a:chExt cx="7557506" cy="1421928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11AC36D-0D90-4B97-B00C-8B7909D4704A}"/>
                </a:ext>
              </a:extLst>
            </p:cNvPr>
            <p:cNvSpPr txBox="1">
              <a:spLocks/>
            </p:cNvSpPr>
            <p:nvPr/>
          </p:nvSpPr>
          <p:spPr>
            <a:xfrm>
              <a:off x="6682123" y="6009403"/>
              <a:ext cx="2605703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ToolReq &amp; Profiles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7CCAC-B68B-4829-8713-0003B171C3E2}"/>
                </a:ext>
              </a:extLst>
            </p:cNvPr>
            <p:cNvSpPr txBox="1"/>
            <p:nvPr/>
          </p:nvSpPr>
          <p:spPr>
            <a:xfrm>
              <a:off x="10061735" y="6341802"/>
              <a:ext cx="4177894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1" dirty="0"/>
                <a:t>SysML </a:t>
              </a:r>
              <a:r>
                <a:rPr lang="en-US" dirty="0"/>
                <a:t>elements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BBB46E-AA90-4885-B3ED-48DA9D76242A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9287826" y="6720367"/>
              <a:ext cx="773909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96"/>
          <a:stretch/>
        </p:blipFill>
        <p:spPr>
          <a:xfrm>
            <a:off x="2686291" y="8480583"/>
            <a:ext cx="3125202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02FF03-0881-49BD-9C68-BEC058A60EAA}"/>
              </a:ext>
            </a:extLst>
          </p:cNvPr>
          <p:cNvGrpSpPr/>
          <p:nvPr/>
        </p:nvGrpSpPr>
        <p:grpSpPr>
          <a:xfrm>
            <a:off x="6615584" y="3629637"/>
            <a:ext cx="10992999" cy="2214251"/>
            <a:chOff x="6672434" y="3594058"/>
            <a:chExt cx="10992999" cy="2214251"/>
          </a:xfrm>
        </p:grpSpPr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D3FD80D-C7A9-467F-89E8-06540560AC10}"/>
                </a:ext>
              </a:extLst>
            </p:cNvPr>
            <p:cNvSpPr txBox="1">
              <a:spLocks/>
            </p:cNvSpPr>
            <p:nvPr/>
          </p:nvSpPr>
          <p:spPr>
            <a:xfrm>
              <a:off x="6672434" y="3594058"/>
              <a:ext cx="614748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GlossaryML.profile.uml</a:t>
              </a:r>
              <a:endPara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C4CE7-6C29-440B-9493-A82761B71CDC}"/>
                </a:ext>
              </a:extLst>
            </p:cNvPr>
            <p:cNvSpPr txBox="1"/>
            <p:nvPr/>
          </p:nvSpPr>
          <p:spPr>
            <a:xfrm>
              <a:off x="9033062" y="4386381"/>
              <a:ext cx="8632371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Highest fan in &amp; many external dependencies 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019A-5EA4-41F7-B4B8-32CAED7B7D79}"/>
                </a:ext>
              </a:extLst>
            </p:cNvPr>
            <p:cNvSpPr/>
            <p:nvPr/>
          </p:nvSpPr>
          <p:spPr>
            <a:xfrm rot="3332629" flipH="1" flipV="1">
              <a:off x="8123244" y="4511492"/>
              <a:ext cx="665109" cy="30597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  <a:gd name="connsiteX0" fmla="*/ 2549035 w 2549035"/>
                <a:gd name="connsiteY0" fmla="*/ 17110 h 1302424"/>
                <a:gd name="connsiteX1" fmla="*/ 0 w 2549035"/>
                <a:gd name="connsiteY1" fmla="*/ 1302427 h 1302424"/>
                <a:gd name="connsiteX0" fmla="*/ 2549035 w 2549035"/>
                <a:gd name="connsiteY0" fmla="*/ 65602 h 1350921"/>
                <a:gd name="connsiteX1" fmla="*/ 0 w 2549035"/>
                <a:gd name="connsiteY1" fmla="*/ 1350919 h 1350921"/>
                <a:gd name="connsiteX0" fmla="*/ 2549035 w 2549035"/>
                <a:gd name="connsiteY0" fmla="*/ 91425 h 1376744"/>
                <a:gd name="connsiteX1" fmla="*/ 0 w 2549035"/>
                <a:gd name="connsiteY1" fmla="*/ 1376742 h 13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9035" h="1376744">
                  <a:moveTo>
                    <a:pt x="2549035" y="91425"/>
                  </a:moveTo>
                  <a:cubicBezTo>
                    <a:pt x="1501728" y="-13016"/>
                    <a:pt x="1002791" y="-325224"/>
                    <a:pt x="0" y="1376742"/>
                  </a:cubicBezTo>
                </a:path>
              </a:pathLst>
            </a:custGeom>
            <a:ln w="31750">
              <a:headEnd type="none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6602A-52D0-41DF-BFDB-0883CACE67AD}"/>
              </a:ext>
            </a:extLst>
          </p:cNvPr>
          <p:cNvGrpSpPr/>
          <p:nvPr/>
        </p:nvGrpSpPr>
        <p:grpSpPr>
          <a:xfrm>
            <a:off x="6615584" y="8741401"/>
            <a:ext cx="11793787" cy="1421928"/>
            <a:chOff x="6615584" y="9129385"/>
            <a:chExt cx="11793787" cy="1421928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40004AD-9856-4CA2-8F02-1A5E19B2A309}"/>
                </a:ext>
              </a:extLst>
            </p:cNvPr>
            <p:cNvSpPr txBox="1">
              <a:spLocks/>
            </p:cNvSpPr>
            <p:nvPr/>
          </p:nvSpPr>
          <p:spPr>
            <a:xfrm>
              <a:off x="6615584" y="9129385"/>
              <a:ext cx="3602007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/>
                <a:t>A</a:t>
              </a:r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rchitecture </a:t>
              </a:r>
            </a:p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&amp; palettes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61EFE8-3499-4141-A419-B0CFBC895B6A}"/>
                </a:ext>
              </a:extLst>
            </p:cNvPr>
            <p:cNvSpPr txBox="1"/>
            <p:nvPr/>
          </p:nvSpPr>
          <p:spPr>
            <a:xfrm>
              <a:off x="11142192" y="9461784"/>
              <a:ext cx="7267179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dirty="0"/>
                <a:t>Element</a:t>
              </a:r>
              <a:r>
                <a:rPr lang="en-US" b="1" dirty="0"/>
                <a:t>TypeConfigurations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A85032A-9263-4128-9EA1-E21D0D1ADE91}"/>
                </a:ext>
              </a:extLst>
            </p:cNvPr>
            <p:cNvCxnSpPr>
              <a:cxnSpLocks/>
              <a:stCxn id="50" idx="3"/>
              <a:endCxn id="67" idx="1"/>
            </p:cNvCxnSpPr>
            <p:nvPr/>
          </p:nvCxnSpPr>
          <p:spPr>
            <a:xfrm>
              <a:off x="10217591" y="9840349"/>
              <a:ext cx="924601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454114" y="2372491"/>
            <a:ext cx="12349358" cy="9233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effectLst>
                  <a:glow rad="215900">
                    <a:srgbClr val="FDFFDA">
                      <a:alpha val="79000"/>
                    </a:srgbClr>
                  </a:glow>
                </a:effectLst>
              </a:rPr>
              <a:t>Preliminary results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F7CBD-B30D-49A0-97B7-4F8A0D7E6125}"/>
              </a:ext>
            </a:extLst>
          </p:cNvPr>
          <p:cNvCxnSpPr/>
          <p:nvPr/>
        </p:nvCxnSpPr>
        <p:spPr>
          <a:xfrm>
            <a:off x="3146959" y="5609968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AEDE78-61AA-402B-9CD7-EDCC02BACBFC}"/>
              </a:ext>
            </a:extLst>
          </p:cNvPr>
          <p:cNvCxnSpPr/>
          <p:nvPr/>
        </p:nvCxnSpPr>
        <p:spPr>
          <a:xfrm>
            <a:off x="3146959" y="8155459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Title 1">
            <a:extLst>
              <a:ext uri="{FF2B5EF4-FFF2-40B4-BE49-F238E27FC236}">
                <a16:creationId xmlns:a16="http://schemas.microsoft.com/office/drawing/2014/main" id="{30931002-74FE-45FE-9C4B-BB71331A54B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7F05DC7-0A2C-4FE6-9A1B-19AD2971BA4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52A45-22EB-420A-8D1B-AFFBACE25EB2}"/>
              </a:ext>
            </a:extLst>
          </p:cNvPr>
          <p:cNvGrpSpPr/>
          <p:nvPr/>
        </p:nvGrpSpPr>
        <p:grpSpPr>
          <a:xfrm>
            <a:off x="2302704" y="2027720"/>
            <a:ext cx="17044619" cy="8694802"/>
            <a:chOff x="2285003" y="2027720"/>
            <a:chExt cx="10871017" cy="665936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3D701EA-A3B8-4D81-9FAE-B8AAA715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EE84AE-C549-4637-ACFE-159DF0F69658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B525BE9-DE19-4AFE-ADFF-D8D162317E60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1C5B449E-6863-41D5-A38C-F22BBED618CD}"/>
              </a:ext>
            </a:extLst>
          </p:cNvPr>
          <p:cNvSpPr txBox="1">
            <a:spLocks/>
          </p:cNvSpPr>
          <p:nvPr/>
        </p:nvSpPr>
        <p:spPr>
          <a:xfrm>
            <a:off x="7526735" y="8927483"/>
            <a:ext cx="1153233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Exploration and automation of scenarios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991C4A6-BD20-4E36-B189-647CDA0C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52" y="3679512"/>
            <a:ext cx="8285536" cy="5172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8200CF-5AC4-4782-8D2E-7A67606C4C3F}"/>
              </a:ext>
            </a:extLst>
          </p:cNvPr>
          <p:cNvGrpSpPr/>
          <p:nvPr/>
        </p:nvGrpSpPr>
        <p:grpSpPr>
          <a:xfrm>
            <a:off x="6540956" y="3162467"/>
            <a:ext cx="10019622" cy="5689437"/>
            <a:chOff x="5365159" y="4348851"/>
            <a:chExt cx="10019622" cy="568943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C7F4C84-885B-456C-8D10-D92D50E3E1A6}"/>
                </a:ext>
              </a:extLst>
            </p:cNvPr>
            <p:cNvSpPr/>
            <p:nvPr/>
          </p:nvSpPr>
          <p:spPr>
            <a:xfrm>
              <a:off x="5365159" y="4865896"/>
              <a:ext cx="8285536" cy="5172392"/>
            </a:xfrm>
            <a:custGeom>
              <a:avLst/>
              <a:gdLst>
                <a:gd name="connsiteX0" fmla="*/ 3632690 w 10681028"/>
                <a:gd name="connsiteY0" fmla="*/ 2931874 h 6667820"/>
                <a:gd name="connsiteX1" fmla="*/ 3632690 w 10681028"/>
                <a:gd name="connsiteY1" fmla="*/ 4514357 h 6667820"/>
                <a:gd name="connsiteX2" fmla="*/ 6175283 w 10681028"/>
                <a:gd name="connsiteY2" fmla="*/ 4514357 h 6667820"/>
                <a:gd name="connsiteX3" fmla="*/ 6175283 w 10681028"/>
                <a:gd name="connsiteY3" fmla="*/ 2931874 h 6667820"/>
                <a:gd name="connsiteX4" fmla="*/ 0 w 10681028"/>
                <a:gd name="connsiteY4" fmla="*/ 0 h 6667820"/>
                <a:gd name="connsiteX5" fmla="*/ 10681028 w 10681028"/>
                <a:gd name="connsiteY5" fmla="*/ 0 h 6667820"/>
                <a:gd name="connsiteX6" fmla="*/ 10681028 w 10681028"/>
                <a:gd name="connsiteY6" fmla="*/ 6667820 h 6667820"/>
                <a:gd name="connsiteX7" fmla="*/ 0 w 10681028"/>
                <a:gd name="connsiteY7" fmla="*/ 6667820 h 666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1028" h="6667820">
                  <a:moveTo>
                    <a:pt x="3632690" y="2931874"/>
                  </a:moveTo>
                  <a:lnTo>
                    <a:pt x="3632690" y="4514357"/>
                  </a:lnTo>
                  <a:lnTo>
                    <a:pt x="6175283" y="4514357"/>
                  </a:lnTo>
                  <a:lnTo>
                    <a:pt x="6175283" y="2931874"/>
                  </a:lnTo>
                  <a:close/>
                  <a:moveTo>
                    <a:pt x="0" y="0"/>
                  </a:moveTo>
                  <a:lnTo>
                    <a:pt x="10681028" y="0"/>
                  </a:lnTo>
                  <a:lnTo>
                    <a:pt x="10681028" y="6667820"/>
                  </a:lnTo>
                  <a:lnTo>
                    <a:pt x="0" y="666782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295616-6B2A-4909-B1C5-8626218AC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36064" y="4395559"/>
              <a:ext cx="5835821" cy="363215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EB4B577-1212-4B30-A22E-710658EE6F01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8183126" y="4348851"/>
              <a:ext cx="1372755" cy="2791372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D0F263-37FE-40E7-9B1A-30790B116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079" y="8040805"/>
              <a:ext cx="1319744" cy="347584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1FDBB17-4648-465E-B7B9-975ED6FB5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6103" y="7464000"/>
              <a:ext cx="3920956" cy="250253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C390A78-1654-4B79-98AC-A534CAF318AF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 flipV="1">
              <a:off x="10155478" y="8027712"/>
              <a:ext cx="5229303" cy="340082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66EC3B66-D69A-4F98-9D41-C8F8C743A6A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FFCB231-A926-4AED-807B-B2E5E51117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72" name="Title 1">
            <a:extLst>
              <a:ext uri="{FF2B5EF4-FFF2-40B4-BE49-F238E27FC236}">
                <a16:creationId xmlns:a16="http://schemas.microsoft.com/office/drawing/2014/main" id="{FB411425-2EE1-49B4-AE5E-6EE04461C947}"/>
              </a:ext>
            </a:extLst>
          </p:cNvPr>
          <p:cNvSpPr txBox="1">
            <a:spLocks/>
          </p:cNvSpPr>
          <p:nvPr/>
        </p:nvSpPr>
        <p:spPr>
          <a:xfrm>
            <a:off x="2684117" y="1647620"/>
            <a:ext cx="8784318" cy="2228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External dependencies hub</a:t>
            </a:r>
          </a:p>
        </p:txBody>
      </p:sp>
    </p:spTree>
    <p:extLst>
      <p:ext uri="{BB962C8B-B14F-4D97-AF65-F5344CB8AC3E}">
        <p14:creationId xmlns:p14="http://schemas.microsoft.com/office/powerpoint/2010/main" val="3993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B4138E7-AFF6-4EE6-A561-4C9BB244C422}"/>
              </a:ext>
            </a:extLst>
          </p:cNvPr>
          <p:cNvGrpSpPr/>
          <p:nvPr/>
        </p:nvGrpSpPr>
        <p:grpSpPr>
          <a:xfrm>
            <a:off x="2302704" y="2027720"/>
            <a:ext cx="17044619" cy="8694802"/>
            <a:chOff x="2285003" y="2027720"/>
            <a:chExt cx="10871017" cy="66593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3375FBC-A219-4C53-AD95-3D8521FE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2C4FBF-8B79-4F5F-9E03-BE58908DEE3B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6EAD5E-B09F-4864-91CE-256313EE7407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B06F1971-0523-4165-8F44-B155656386AB}"/>
              </a:ext>
            </a:extLst>
          </p:cNvPr>
          <p:cNvSpPr txBox="1">
            <a:spLocks/>
          </p:cNvSpPr>
          <p:nvPr/>
        </p:nvSpPr>
        <p:spPr>
          <a:xfrm>
            <a:off x="7526735" y="8927483"/>
            <a:ext cx="1153233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Exploration and automation of scenarios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FFA84F-5BE0-440A-830A-1281C5D6C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012" y="3286945"/>
            <a:ext cx="7474584" cy="5751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4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7E0039-5829-4058-8F87-305232FEE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82" y="11279196"/>
            <a:ext cx="19636918" cy="26215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354DC2-6EC3-4E62-B831-E423C648C29C}"/>
              </a:ext>
            </a:extLst>
          </p:cNvPr>
          <p:cNvGrpSpPr/>
          <p:nvPr/>
        </p:nvGrpSpPr>
        <p:grpSpPr>
          <a:xfrm>
            <a:off x="7066012" y="3286944"/>
            <a:ext cx="8457160" cy="5751927"/>
            <a:chOff x="6913612" y="4347955"/>
            <a:chExt cx="8457160" cy="5751927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DBDFB4F-1C71-4D73-A667-3BBCE75F9907}"/>
                </a:ext>
              </a:extLst>
            </p:cNvPr>
            <p:cNvSpPr/>
            <p:nvPr/>
          </p:nvSpPr>
          <p:spPr>
            <a:xfrm>
              <a:off x="6913612" y="4347955"/>
              <a:ext cx="7474584" cy="5751927"/>
            </a:xfrm>
            <a:custGeom>
              <a:avLst/>
              <a:gdLst>
                <a:gd name="connsiteX0" fmla="*/ 1183300 w 7316221"/>
                <a:gd name="connsiteY0" fmla="*/ 1632950 h 5630061"/>
                <a:gd name="connsiteX1" fmla="*/ 1183300 w 7316221"/>
                <a:gd name="connsiteY1" fmla="*/ 3805109 h 5630061"/>
                <a:gd name="connsiteX2" fmla="*/ 4854353 w 7316221"/>
                <a:gd name="connsiteY2" fmla="*/ 3805109 h 5630061"/>
                <a:gd name="connsiteX3" fmla="*/ 4854353 w 7316221"/>
                <a:gd name="connsiteY3" fmla="*/ 1632950 h 5630061"/>
                <a:gd name="connsiteX4" fmla="*/ 0 w 7316221"/>
                <a:gd name="connsiteY4" fmla="*/ 0 h 5630061"/>
                <a:gd name="connsiteX5" fmla="*/ 7316221 w 7316221"/>
                <a:gd name="connsiteY5" fmla="*/ 0 h 5630061"/>
                <a:gd name="connsiteX6" fmla="*/ 7316221 w 7316221"/>
                <a:gd name="connsiteY6" fmla="*/ 5630061 h 5630061"/>
                <a:gd name="connsiteX7" fmla="*/ 0 w 7316221"/>
                <a:gd name="connsiteY7" fmla="*/ 5630061 h 563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6221" h="5630061">
                  <a:moveTo>
                    <a:pt x="1183300" y="1632950"/>
                  </a:moveTo>
                  <a:lnTo>
                    <a:pt x="1183300" y="3805109"/>
                  </a:lnTo>
                  <a:lnTo>
                    <a:pt x="4854353" y="3805109"/>
                  </a:lnTo>
                  <a:lnTo>
                    <a:pt x="4854353" y="1632950"/>
                  </a:lnTo>
                  <a:close/>
                  <a:moveTo>
                    <a:pt x="0" y="0"/>
                  </a:moveTo>
                  <a:lnTo>
                    <a:pt x="7316221" y="0"/>
                  </a:lnTo>
                  <a:lnTo>
                    <a:pt x="7316221" y="5630061"/>
                  </a:lnTo>
                  <a:lnTo>
                    <a:pt x="0" y="5630061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D8008F-51D9-4919-A3FC-123BCD98C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525" y="4641893"/>
              <a:ext cx="2381780" cy="1357313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4E144D-DC20-4DCA-9902-9EAA2E5E88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525" y="7622549"/>
              <a:ext cx="2333064" cy="616206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C326E6C-EC56-4728-B806-023755E7E34E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 flipV="1">
              <a:off x="11873040" y="7634759"/>
              <a:ext cx="3497732" cy="600669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B5680-ECA0-45B2-AD69-432BCAEB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5589" y="4630698"/>
              <a:ext cx="4915183" cy="29918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68D14448-5D57-43D5-8A79-5EED7729C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A7189C-8877-4DD6-A803-A175EC1B77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0E3CB4BA-CE9C-458A-AFFC-29E6E1ED475A}"/>
              </a:ext>
            </a:extLst>
          </p:cNvPr>
          <p:cNvSpPr txBox="1">
            <a:spLocks/>
          </p:cNvSpPr>
          <p:nvPr/>
        </p:nvSpPr>
        <p:spPr>
          <a:xfrm>
            <a:off x="2684117" y="1647620"/>
            <a:ext cx="8784318" cy="2228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Unresolved dependencies</a:t>
            </a:r>
          </a:p>
        </p:txBody>
      </p:sp>
    </p:spTree>
    <p:extLst>
      <p:ext uri="{BB962C8B-B14F-4D97-AF65-F5344CB8AC3E}">
        <p14:creationId xmlns:p14="http://schemas.microsoft.com/office/powerpoint/2010/main" val="387082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9E72501-5000-422A-8A73-A443E4547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2957" b="28767"/>
          <a:stretch/>
        </p:blipFill>
        <p:spPr>
          <a:xfrm>
            <a:off x="8260107" y="8690181"/>
            <a:ext cx="7392068" cy="57576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F98AB38-365A-4CED-9AEC-D72C4D2F9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2957"/>
          <a:stretch/>
        </p:blipFill>
        <p:spPr>
          <a:xfrm>
            <a:off x="12935536" y="6394725"/>
            <a:ext cx="7392068" cy="8082823"/>
          </a:xfrm>
          <a:prstGeom prst="rect">
            <a:avLst/>
          </a:prstGeom>
        </p:spPr>
      </p:pic>
      <p:grpSp>
        <p:nvGrpSpPr>
          <p:cNvPr id="387" name="Group 386">
            <a:extLst>
              <a:ext uri="{FF2B5EF4-FFF2-40B4-BE49-F238E27FC236}">
                <a16:creationId xmlns:a16="http://schemas.microsoft.com/office/drawing/2014/main" id="{016841A2-5793-4E3E-BF66-1DED7C7E95A0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67E4FEEE-5D40-4EAE-801C-85AE7F6CCF45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1B50931F-B9FF-4B36-8D79-FD721C24DA68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2FF8D159-6416-4A3E-B01E-00E6EAA70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0A21084-13C0-42B2-B3D6-BD88778F2E44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D8D9DC9-8527-404A-B7C9-9471F014B5F0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5F3E3652-2EFE-47C9-889D-C1F7B9BA04B8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9EC0BA9-CFAF-4286-8A0A-D1FFCCB59B18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BEF8A90E-0A0F-44CD-A129-E464FAB05F8D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19474A6-3D4C-41CC-B8A6-9C38564C3A5F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A8F5504C-00FB-4E4E-8BEE-0C11AF653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98" name="Picture 397">
            <a:extLst>
              <a:ext uri="{FF2B5EF4-FFF2-40B4-BE49-F238E27FC236}">
                <a16:creationId xmlns:a16="http://schemas.microsoft.com/office/drawing/2014/main" id="{7776B326-2D62-4870-8D73-A0FC97F03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ED76BD10-1A3B-40E8-9AA2-40746D17F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753" t="31938" r="51188" b="887"/>
          <a:stretch/>
        </p:blipFill>
        <p:spPr>
          <a:xfrm>
            <a:off x="25556" y="8411408"/>
            <a:ext cx="7336107" cy="5553286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235" name="Rectangle 1105">
            <a:extLst>
              <a:ext uri="{FF2B5EF4-FFF2-40B4-BE49-F238E27FC236}">
                <a16:creationId xmlns:a16="http://schemas.microsoft.com/office/drawing/2014/main" id="{47088A37-0F71-41A9-A6BC-F18DF8E84AEA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236" name="Rectangle: Rounded Corners 1103">
            <a:extLst>
              <a:ext uri="{FF2B5EF4-FFF2-40B4-BE49-F238E27FC236}">
                <a16:creationId xmlns:a16="http://schemas.microsoft.com/office/drawing/2014/main" id="{6AEFFB8D-72D5-4C3B-B609-A4764959C95C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237" name="TextBox 62">
            <a:extLst>
              <a:ext uri="{FF2B5EF4-FFF2-40B4-BE49-F238E27FC236}">
                <a16:creationId xmlns:a16="http://schemas.microsoft.com/office/drawing/2014/main" id="{B2040DD6-E282-448D-885B-115E4D41B2B6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238" name="TextBox 62">
            <a:extLst>
              <a:ext uri="{FF2B5EF4-FFF2-40B4-BE49-F238E27FC236}">
                <a16:creationId xmlns:a16="http://schemas.microsoft.com/office/drawing/2014/main" id="{6F0DE69D-F39C-4866-B070-2D7F1DFA383F}"/>
              </a:ext>
            </a:extLst>
          </p:cNvPr>
          <p:cNvSpPr txBox="1"/>
          <p:nvPr/>
        </p:nvSpPr>
        <p:spPr>
          <a:xfrm>
            <a:off x="4332968" y="10728553"/>
            <a:ext cx="1916706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TraceaD3</a:t>
            </a:r>
          </a:p>
        </p:txBody>
      </p:sp>
      <p:sp>
        <p:nvSpPr>
          <p:cNvPr id="239" name="TextBox 62">
            <a:extLst>
              <a:ext uri="{FF2B5EF4-FFF2-40B4-BE49-F238E27FC236}">
                <a16:creationId xmlns:a16="http://schemas.microsoft.com/office/drawing/2014/main" id="{78769A1F-35C5-44E9-8931-7A50295906B1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94BA8D5-5DB2-4C27-8365-F6C7A8E1E10B}"/>
              </a:ext>
            </a:extLst>
          </p:cNvPr>
          <p:cNvGrpSpPr/>
          <p:nvPr/>
        </p:nvGrpSpPr>
        <p:grpSpPr>
          <a:xfrm>
            <a:off x="4332958" y="11244824"/>
            <a:ext cx="2329481" cy="1593082"/>
            <a:chOff x="3180992" y="10647512"/>
            <a:chExt cx="2244011" cy="1534632"/>
          </a:xfrm>
        </p:grpSpPr>
        <p:sp>
          <p:nvSpPr>
            <p:cNvPr id="253" name="Rectangle: Rounded Corners 1104">
              <a:extLst>
                <a:ext uri="{FF2B5EF4-FFF2-40B4-BE49-F238E27FC236}">
                  <a16:creationId xmlns:a16="http://schemas.microsoft.com/office/drawing/2014/main" id="{D2A77008-17B1-4584-BD51-49114C4E6AF4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487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8168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4" name="Oval 1106">
              <a:extLst>
                <a:ext uri="{FF2B5EF4-FFF2-40B4-BE49-F238E27FC236}">
                  <a16:creationId xmlns:a16="http://schemas.microsoft.com/office/drawing/2014/main" id="{768EA7BD-9C7A-4EA2-BCB3-73265566E5C0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5" name="Oval 1107">
              <a:extLst>
                <a:ext uri="{FF2B5EF4-FFF2-40B4-BE49-F238E27FC236}">
                  <a16:creationId xmlns:a16="http://schemas.microsoft.com/office/drawing/2014/main" id="{CBF657F9-0B79-4AF1-BEB2-999047A9BDE6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6" name="Oval 1108">
              <a:extLst>
                <a:ext uri="{FF2B5EF4-FFF2-40B4-BE49-F238E27FC236}">
                  <a16:creationId xmlns:a16="http://schemas.microsoft.com/office/drawing/2014/main" id="{7522CA95-AD39-473E-9577-C900D0B525FD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016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E975FD0-EBEC-4F9D-A311-E4D705ABEB9D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833AFF4-004D-45CE-8CAF-C4EC23240BB5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024EB03-006A-4FDA-9925-91629A72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34B6B79-BA14-495D-A13B-91465E4365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60" t="6119" r="48885" b="75796"/>
          <a:stretch/>
        </p:blipFill>
        <p:spPr>
          <a:xfrm>
            <a:off x="2163758" y="8867477"/>
            <a:ext cx="2597674" cy="1070602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263555E1-5BFB-4E2F-A03C-04174E5BF4C1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24AA517-8181-4CFD-8500-DFE6C9014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183" y="1355195"/>
            <a:ext cx="18746825" cy="128575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28DD242-72D6-493A-9177-2082450F3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96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9D41488-2EA9-4D02-8ACF-49F96C2CB4AA}"/>
              </a:ext>
            </a:extLst>
          </p:cNvPr>
          <p:cNvGrpSpPr/>
          <p:nvPr/>
        </p:nvGrpSpPr>
        <p:grpSpPr>
          <a:xfrm>
            <a:off x="2991761" y="1329457"/>
            <a:ext cx="14289485" cy="9297571"/>
            <a:chOff x="2285003" y="2027720"/>
            <a:chExt cx="10871017" cy="665936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8D251C8-F039-41E0-B85A-E25CF51B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1098277-99B7-4BE5-AEEB-FB19089FC8AA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EB804D-7218-4BE3-9299-1718D9B3833D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075" y="10113495"/>
            <a:ext cx="6551741" cy="341293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A33F9D1-15CD-4068-97FF-10EBF19A5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185" y="1181467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C3549F8-9318-4060-A50E-2550B5105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2190" y="6331197"/>
            <a:ext cx="4877072" cy="3139694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290815" lon="19494287" rev="21008102"/>
            </a:camera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9E095D-EB5D-43AC-8B35-7CCCAAEB6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0105" y="3856376"/>
            <a:ext cx="5810645" cy="4535258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342971" lon="1524662" rev="493130"/>
            </a:camera>
            <a:lightRig rig="threePt" dir="t"/>
          </a:scene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D9DD79-385C-451A-A645-FD6FB325A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737" y="8560299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C1BBDAF-003A-4078-A1F6-EB7A76ABD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9906" y="130193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5420" y="8881780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071" y="5509774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354" y="5733844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179" y="9623252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E933EB26-B7C5-4173-8AE4-CB683B8B68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38678">
            <a:off x="12910799" y="8744745"/>
            <a:ext cx="2551752" cy="158818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069911"/>
            <a:ext cx="17508201" cy="8525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effectLst>
                  <a:glow rad="228600">
                    <a:srgbClr val="767272"/>
                  </a:glow>
                </a:effectLst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734756" y="7610850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4F86378B-7709-48AB-9CBD-63C83D5410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1563" y="7752006"/>
            <a:ext cx="4538691" cy="29328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2B40F48-0326-4387-BE62-A0F1F88A07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6101" y="6381119"/>
            <a:ext cx="3655157" cy="28528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187486" y="4849905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058071" y="2919385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341956">
            <a:off x="169236" y="2061926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5632330" y="2221155"/>
            <a:ext cx="7039227" cy="1311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8560420" y="3540011"/>
            <a:ext cx="4666420" cy="126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typotopology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25BAB2-49E4-443E-8513-279855034F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29707" y="12799880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3660BF8-01DC-4806-AD48-F5166FBB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1952" y="10646453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0BA22EF-FB50-4F01-B598-6FFF5732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1247" y="5337194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9AE8132-FC5E-457A-8FA2-CB937E38D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0961" y="1232951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400000">
              <a:rot lat="17759996" lon="0" rev="209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9" name="Subtitle 2">
            <a:extLst>
              <a:ext uri="{FF2B5EF4-FFF2-40B4-BE49-F238E27FC236}">
                <a16:creationId xmlns:a16="http://schemas.microsoft.com/office/drawing/2014/main" id="{A2B437C5-2CDD-4E24-80F5-A1DD2AEC4C00}"/>
              </a:ext>
            </a:extLst>
          </p:cNvPr>
          <p:cNvSpPr txBox="1">
            <a:spLocks/>
          </p:cNvSpPr>
          <p:nvPr/>
        </p:nvSpPr>
        <p:spPr>
          <a:xfrm>
            <a:off x="1202272" y="7438686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70765E9-C553-453A-9EC7-3B3A4B8BD3B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 r="36376"/>
          <a:stretch/>
        </p:blipFill>
        <p:spPr>
          <a:xfrm>
            <a:off x="16240176" y="7471906"/>
            <a:ext cx="2820740" cy="27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1181011" lon="2437657" rev="216987"/>
            </a:camera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 rot="20622269">
            <a:off x="15633667" y="1014840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249C61A-A7C5-483B-9B78-91A531116DA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 rot="303987">
            <a:off x="6447475" y="10128461"/>
            <a:ext cx="3212108" cy="19976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4800000">
              <a:rot lat="18359998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88C9211-46F8-415E-A1E4-14B050A137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50084" y="11805522"/>
            <a:ext cx="1384621" cy="114109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200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177DB6C-E53A-472D-B83D-02D92A6B74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87629" y="8247352"/>
            <a:ext cx="3171754" cy="23316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F7CD033-EC74-471E-81CB-9E4AAADF88D2}"/>
              </a:ext>
            </a:extLst>
          </p:cNvPr>
          <p:cNvSpPr txBox="1"/>
          <p:nvPr/>
        </p:nvSpPr>
        <p:spPr>
          <a:xfrm>
            <a:off x="10893630" y="5228328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774326" y="7602591"/>
            <a:ext cx="2028737" cy="1481735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545172">
            <a:off x="16337970" y="11560058"/>
            <a:ext cx="1341493" cy="1915465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C390057-C189-441C-BB87-EF71405ED4F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579528" y="11603588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9" name="Subtitle 2">
            <a:extLst>
              <a:ext uri="{FF2B5EF4-FFF2-40B4-BE49-F238E27FC236}">
                <a16:creationId xmlns:a16="http://schemas.microsoft.com/office/drawing/2014/main" id="{21323023-72AC-455C-898F-DBCF41CE15BB}"/>
              </a:ext>
            </a:extLst>
          </p:cNvPr>
          <p:cNvSpPr txBox="1">
            <a:spLocks/>
          </p:cNvSpPr>
          <p:nvPr/>
        </p:nvSpPr>
        <p:spPr>
          <a:xfrm>
            <a:off x="1001949" y="979943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Intensity</a:t>
            </a:r>
          </a:p>
        </p:txBody>
      </p:sp>
      <p:sp>
        <p:nvSpPr>
          <p:cNvPr id="140" name="Subtitle 2">
            <a:extLst>
              <a:ext uri="{FF2B5EF4-FFF2-40B4-BE49-F238E27FC236}">
                <a16:creationId xmlns:a16="http://schemas.microsoft.com/office/drawing/2014/main" id="{E9E4B151-6AD4-4371-AA09-9F0E249B76CD}"/>
              </a:ext>
            </a:extLst>
          </p:cNvPr>
          <p:cNvSpPr txBox="1">
            <a:spLocks/>
          </p:cNvSpPr>
          <p:nvPr/>
        </p:nvSpPr>
        <p:spPr>
          <a:xfrm>
            <a:off x="1925997" y="1160358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Fan-in</a:t>
            </a:r>
          </a:p>
        </p:txBody>
      </p:sp>
      <p:sp>
        <p:nvSpPr>
          <p:cNvPr id="141" name="Subtitle 2">
            <a:extLst>
              <a:ext uri="{FF2B5EF4-FFF2-40B4-BE49-F238E27FC236}">
                <a16:creationId xmlns:a16="http://schemas.microsoft.com/office/drawing/2014/main" id="{0EF2B3C9-9E80-4DB5-BACD-2EA5B5796B4E}"/>
              </a:ext>
            </a:extLst>
          </p:cNvPr>
          <p:cNvSpPr txBox="1">
            <a:spLocks/>
          </p:cNvSpPr>
          <p:nvPr/>
        </p:nvSpPr>
        <p:spPr>
          <a:xfrm>
            <a:off x="4569537" y="1240595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Clusters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5295280-DBE0-4917-9F16-092B552627E6}"/>
              </a:ext>
            </a:extLst>
          </p:cNvPr>
          <p:cNvGrpSpPr/>
          <p:nvPr/>
        </p:nvGrpSpPr>
        <p:grpSpPr>
          <a:xfrm>
            <a:off x="15203138" y="3044843"/>
            <a:ext cx="4075419" cy="1541395"/>
            <a:chOff x="1354420" y="67452"/>
            <a:chExt cx="5348017" cy="2022714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C7B5632-52EE-4114-9DD4-900A9314A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713616" y="468407"/>
              <a:ext cx="1194820" cy="10855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8A37F2C-A434-4BE6-95D8-91705851B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721038" y="470915"/>
              <a:ext cx="1124916" cy="108051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4F14BFDA-D640-4000-9D71-08A2BA7879EA}"/>
                </a:ext>
              </a:extLst>
            </p:cNvPr>
            <p:cNvSpPr txBox="1">
              <a:spLocks/>
            </p:cNvSpPr>
            <p:nvPr/>
          </p:nvSpPr>
          <p:spPr>
            <a:xfrm>
              <a:off x="4130434" y="1610035"/>
              <a:ext cx="2306124" cy="48013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Complexity</a:t>
              </a:r>
              <a:endParaRPr lang="en-US" sz="2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C5DF401C-09DD-4508-AB5F-7AFCE158C2ED}"/>
                </a:ext>
              </a:extLst>
            </p:cNvPr>
            <p:cNvSpPr txBox="1">
              <a:spLocks/>
            </p:cNvSpPr>
            <p:nvPr/>
          </p:nvSpPr>
          <p:spPr>
            <a:xfrm>
              <a:off x="2105367" y="1610035"/>
              <a:ext cx="2449434" cy="48013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Topology</a:t>
              </a:r>
              <a:endParaRPr lang="en-US" sz="2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BF2CE10-2B17-44C8-9AA5-C249B0383B63}"/>
                </a:ext>
              </a:extLst>
            </p:cNvPr>
            <p:cNvSpPr txBox="1"/>
            <p:nvPr/>
          </p:nvSpPr>
          <p:spPr>
            <a:xfrm>
              <a:off x="1354420" y="478266"/>
              <a:ext cx="3894160" cy="484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Fragmentation</a:t>
              </a:r>
              <a:endParaRPr lang="en-US" sz="1000" dirty="0">
                <a:solidFill>
                  <a:srgbClr val="F9FAC2"/>
                </a:solidFill>
                <a:effectLst>
                  <a:glow rad="127000">
                    <a:srgbClr val="787373"/>
                  </a:glow>
                </a:effectLst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8577610-7BA3-49E5-B769-BC7CBBBC639B}"/>
                </a:ext>
              </a:extLst>
            </p:cNvPr>
            <p:cNvSpPr/>
            <p:nvPr/>
          </p:nvSpPr>
          <p:spPr>
            <a:xfrm>
              <a:off x="2402916" y="184150"/>
              <a:ext cx="1986709" cy="1475544"/>
            </a:xfrm>
            <a:prstGeom prst="rect">
              <a:avLst/>
            </a:prstGeom>
            <a:solidFill>
              <a:srgbClr val="767272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87D4453-1C8A-47F2-B01E-1D337484CC58}"/>
                </a:ext>
              </a:extLst>
            </p:cNvPr>
            <p:cNvSpPr/>
            <p:nvPr/>
          </p:nvSpPr>
          <p:spPr>
            <a:xfrm>
              <a:off x="4561974" y="67452"/>
              <a:ext cx="1609654" cy="1934213"/>
            </a:xfrm>
            <a:custGeom>
              <a:avLst/>
              <a:gdLst>
                <a:gd name="connsiteX0" fmla="*/ 37085 w 1609654"/>
                <a:gd name="connsiteY0" fmla="*/ 0 h 1934213"/>
                <a:gd name="connsiteX1" fmla="*/ 1562185 w 1609654"/>
                <a:gd name="connsiteY1" fmla="*/ 0 h 1934213"/>
                <a:gd name="connsiteX2" fmla="*/ 1562185 w 1609654"/>
                <a:gd name="connsiteY2" fmla="*/ 19102 h 1934213"/>
                <a:gd name="connsiteX3" fmla="*/ 1609654 w 1609654"/>
                <a:gd name="connsiteY3" fmla="*/ 19102 h 1934213"/>
                <a:gd name="connsiteX4" fmla="*/ 1609654 w 1609654"/>
                <a:gd name="connsiteY4" fmla="*/ 356414 h 1934213"/>
                <a:gd name="connsiteX5" fmla="*/ 1562185 w 1609654"/>
                <a:gd name="connsiteY5" fmla="*/ 356414 h 1934213"/>
                <a:gd name="connsiteX6" fmla="*/ 1562185 w 1609654"/>
                <a:gd name="connsiteY6" fmla="*/ 1404127 h 1934213"/>
                <a:gd name="connsiteX7" fmla="*/ 1609653 w 1609654"/>
                <a:gd name="connsiteY7" fmla="*/ 1404127 h 1934213"/>
                <a:gd name="connsiteX8" fmla="*/ 1609653 w 1609654"/>
                <a:gd name="connsiteY8" fmla="*/ 1924793 h 1934213"/>
                <a:gd name="connsiteX9" fmla="*/ 1562185 w 1609654"/>
                <a:gd name="connsiteY9" fmla="*/ 1924793 h 1934213"/>
                <a:gd name="connsiteX10" fmla="*/ 1562185 w 1609654"/>
                <a:gd name="connsiteY10" fmla="*/ 1934213 h 1934213"/>
                <a:gd name="connsiteX11" fmla="*/ 37085 w 1609654"/>
                <a:gd name="connsiteY11" fmla="*/ 1934213 h 1934213"/>
                <a:gd name="connsiteX12" fmla="*/ 37085 w 1609654"/>
                <a:gd name="connsiteY12" fmla="*/ 1924793 h 1934213"/>
                <a:gd name="connsiteX13" fmla="*/ 0 w 1609654"/>
                <a:gd name="connsiteY13" fmla="*/ 1924793 h 1934213"/>
                <a:gd name="connsiteX14" fmla="*/ 0 w 1609654"/>
                <a:gd name="connsiteY14" fmla="*/ 1404127 h 1934213"/>
                <a:gd name="connsiteX15" fmla="*/ 37085 w 1609654"/>
                <a:gd name="connsiteY15" fmla="*/ 1404127 h 1934213"/>
                <a:gd name="connsiteX16" fmla="*/ 37085 w 1609654"/>
                <a:gd name="connsiteY16" fmla="*/ 356414 h 1934213"/>
                <a:gd name="connsiteX17" fmla="*/ 27878 w 1609654"/>
                <a:gd name="connsiteY17" fmla="*/ 356414 h 1934213"/>
                <a:gd name="connsiteX18" fmla="*/ 27878 w 1609654"/>
                <a:gd name="connsiteY18" fmla="*/ 19102 h 1934213"/>
                <a:gd name="connsiteX19" fmla="*/ 37085 w 1609654"/>
                <a:gd name="connsiteY19" fmla="*/ 19102 h 19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09654" h="1934213">
                  <a:moveTo>
                    <a:pt x="37085" y="0"/>
                  </a:moveTo>
                  <a:lnTo>
                    <a:pt x="1562185" y="0"/>
                  </a:lnTo>
                  <a:lnTo>
                    <a:pt x="1562185" y="19102"/>
                  </a:lnTo>
                  <a:lnTo>
                    <a:pt x="1609654" y="19102"/>
                  </a:lnTo>
                  <a:lnTo>
                    <a:pt x="1609654" y="356414"/>
                  </a:lnTo>
                  <a:lnTo>
                    <a:pt x="1562185" y="356414"/>
                  </a:lnTo>
                  <a:lnTo>
                    <a:pt x="1562185" y="1404127"/>
                  </a:lnTo>
                  <a:lnTo>
                    <a:pt x="1609653" y="1404127"/>
                  </a:lnTo>
                  <a:lnTo>
                    <a:pt x="1609653" y="1924793"/>
                  </a:lnTo>
                  <a:lnTo>
                    <a:pt x="1562185" y="1924793"/>
                  </a:lnTo>
                  <a:lnTo>
                    <a:pt x="1562185" y="1934213"/>
                  </a:lnTo>
                  <a:lnTo>
                    <a:pt x="37085" y="1934213"/>
                  </a:lnTo>
                  <a:lnTo>
                    <a:pt x="37085" y="1924793"/>
                  </a:lnTo>
                  <a:lnTo>
                    <a:pt x="0" y="1924793"/>
                  </a:lnTo>
                  <a:lnTo>
                    <a:pt x="0" y="1404127"/>
                  </a:lnTo>
                  <a:lnTo>
                    <a:pt x="37085" y="1404127"/>
                  </a:lnTo>
                  <a:lnTo>
                    <a:pt x="37085" y="356414"/>
                  </a:lnTo>
                  <a:lnTo>
                    <a:pt x="27878" y="356414"/>
                  </a:lnTo>
                  <a:lnTo>
                    <a:pt x="27878" y="19102"/>
                  </a:lnTo>
                  <a:lnTo>
                    <a:pt x="37085" y="1910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glow rad="635000">
                <a:srgbClr val="FDFFDA">
                  <a:alpha val="5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E6E57B-DE2A-40E7-BA2A-EEC96A4470CD}"/>
                </a:ext>
              </a:extLst>
            </p:cNvPr>
            <p:cNvSpPr txBox="1"/>
            <p:nvPr/>
          </p:nvSpPr>
          <p:spPr>
            <a:xfrm>
              <a:off x="3802835" y="689374"/>
              <a:ext cx="2899602" cy="686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76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1" dirty="0"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latin typeface="+mj-lt"/>
                  <a:ea typeface="+mj-ea"/>
                  <a:cs typeface="+mj-cs"/>
                </a:rPr>
                <a:t>Relationships</a:t>
              </a:r>
              <a:endParaRPr lang="en-US" sz="4000" b="1" dirty="0">
                <a:solidFill>
                  <a:srgbClr val="F9FAC2"/>
                </a:solidFill>
                <a:effectLst>
                  <a:glow rad="127000">
                    <a:srgbClr val="787373"/>
                  </a:glow>
                </a:effectLst>
                <a:latin typeface="+mj-lt"/>
                <a:ea typeface="+mj-ea"/>
                <a:cs typeface="+mj-cs"/>
              </a:endParaRP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23C918D7-3475-47D0-B3A9-F961B3631B26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9" grpId="0"/>
      <p:bldP spid="140" grpId="0"/>
      <p:bldP spid="1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6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672969" y="2380869"/>
            <a:ext cx="11813346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66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3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¿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  <a:scene3d>
            <a:camera prst="perspectiveRelaxedModerately"/>
            <a:lightRig rig="threePt" dir="t"/>
          </a:scene3d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1770D1-F192-4CB7-A263-645A6D6EE5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21187</TotalTime>
  <Words>2195</Words>
  <Application>Microsoft Office PowerPoint</Application>
  <PresentationFormat>Custom</PresentationFormat>
  <Paragraphs>916</Paragraphs>
  <Slides>66</Slides>
  <Notes>18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160</cp:revision>
  <dcterms:created xsi:type="dcterms:W3CDTF">2022-01-11T14:05:07Z</dcterms:created>
  <dcterms:modified xsi:type="dcterms:W3CDTF">2022-04-29T14:06:10Z</dcterms:modified>
</cp:coreProperties>
</file>